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56" r:id="rId4"/>
    <p:sldId id="278" r:id="rId5"/>
    <p:sldId id="279" r:id="rId6"/>
    <p:sldId id="280" r:id="rId7"/>
    <p:sldId id="258" r:id="rId8"/>
    <p:sldId id="281" r:id="rId9"/>
    <p:sldId id="267" r:id="rId10"/>
    <p:sldId id="282" r:id="rId11"/>
    <p:sldId id="259" r:id="rId12"/>
    <p:sldId id="283" r:id="rId13"/>
    <p:sldId id="284" r:id="rId14"/>
    <p:sldId id="285" r:id="rId15"/>
    <p:sldId id="286" r:id="rId16"/>
    <p:sldId id="260" r:id="rId17"/>
    <p:sldId id="287" r:id="rId18"/>
    <p:sldId id="288" r:id="rId19"/>
    <p:sldId id="291" r:id="rId20"/>
    <p:sldId id="289" r:id="rId21"/>
    <p:sldId id="290" r:id="rId22"/>
    <p:sldId id="292" r:id="rId23"/>
    <p:sldId id="261" r:id="rId24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00FF01"/>
    <a:srgbClr val="DCB841"/>
    <a:srgbClr val="C9A532"/>
    <a:srgbClr val="3D310D"/>
    <a:srgbClr val="DDB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ery Aldana" userId="aae070fc57f17b1c" providerId="LiveId" clId="{9CB7FD49-681E-478E-8743-1ECF861C904E}"/>
    <pc:docChg chg="undo custSel addSld delSld modSld sldOrd">
      <pc:chgData name="Johnnery Aldana" userId="aae070fc57f17b1c" providerId="LiveId" clId="{9CB7FD49-681E-478E-8743-1ECF861C904E}" dt="2022-12-04T10:52:35.598" v="2296" actId="1076"/>
      <pc:docMkLst>
        <pc:docMk/>
      </pc:docMkLst>
      <pc:sldChg chg="addSp delSp modSp mod ord modAnim">
        <pc:chgData name="Johnnery Aldana" userId="aae070fc57f17b1c" providerId="LiveId" clId="{9CB7FD49-681E-478E-8743-1ECF861C904E}" dt="2022-12-03T22:15:05.685" v="230" actId="108"/>
        <pc:sldMkLst>
          <pc:docMk/>
          <pc:sldMk cId="0" sldId="256"/>
        </pc:sldMkLst>
        <pc:spChg chg="add mod">
          <ac:chgData name="Johnnery Aldana" userId="aae070fc57f17b1c" providerId="LiveId" clId="{9CB7FD49-681E-478E-8743-1ECF861C904E}" dt="2022-12-03T22:15:05.685" v="230" actId="108"/>
          <ac:spMkLst>
            <pc:docMk/>
            <pc:sldMk cId="0" sldId="256"/>
            <ac:spMk id="7" creationId="{50C03B20-F156-410A-96AC-B92A01C332FE}"/>
          </ac:spMkLst>
        </pc:spChg>
        <pc:picChg chg="add del mod modCrop">
          <ac:chgData name="Johnnery Aldana" userId="aae070fc57f17b1c" providerId="LiveId" clId="{9CB7FD49-681E-478E-8743-1ECF861C904E}" dt="2022-12-03T21:26:06.233" v="10" actId="478"/>
          <ac:picMkLst>
            <pc:docMk/>
            <pc:sldMk cId="0" sldId="256"/>
            <ac:picMk id="3" creationId="{4862DCA7-43FA-47A5-8A4E-0E9329282F72}"/>
          </ac:picMkLst>
        </pc:picChg>
        <pc:picChg chg="add del mod">
          <ac:chgData name="Johnnery Aldana" userId="aae070fc57f17b1c" providerId="LiveId" clId="{9CB7FD49-681E-478E-8743-1ECF861C904E}" dt="2022-12-03T22:07:30.421" v="209" actId="478"/>
          <ac:picMkLst>
            <pc:docMk/>
            <pc:sldMk cId="0" sldId="256"/>
            <ac:picMk id="4" creationId="{64A0B2EF-0786-456D-9B30-867B20A471F6}"/>
          </ac:picMkLst>
        </pc:picChg>
        <pc:picChg chg="add mod modCrop">
          <ac:chgData name="Johnnery Aldana" userId="aae070fc57f17b1c" providerId="LiveId" clId="{9CB7FD49-681E-478E-8743-1ECF861C904E}" dt="2022-12-03T22:13:33.875" v="215" actId="1076"/>
          <ac:picMkLst>
            <pc:docMk/>
            <pc:sldMk cId="0" sldId="256"/>
            <ac:picMk id="6" creationId="{AAC4D37B-66B3-4449-91AA-D32632E1C513}"/>
          </ac:picMkLst>
        </pc:picChg>
        <pc:picChg chg="del">
          <ac:chgData name="Johnnery Aldana" userId="aae070fc57f17b1c" providerId="LiveId" clId="{9CB7FD49-681E-478E-8743-1ECF861C904E}" dt="2022-12-03T21:15:00.772" v="0" actId="478"/>
          <ac:picMkLst>
            <pc:docMk/>
            <pc:sldMk cId="0" sldId="256"/>
            <ac:picMk id="1026" creationId="{00000000-0000-0000-0000-000000000000}"/>
          </ac:picMkLst>
        </pc:picChg>
      </pc:sldChg>
      <pc:sldChg chg="addSp delSp modSp mod">
        <pc:chgData name="Johnnery Aldana" userId="aae070fc57f17b1c" providerId="LiveId" clId="{9CB7FD49-681E-478E-8743-1ECF861C904E}" dt="2022-12-03T22:42:28.492" v="417" actId="14100"/>
        <pc:sldMkLst>
          <pc:docMk/>
          <pc:sldMk cId="0" sldId="258"/>
        </pc:sldMkLst>
        <pc:spChg chg="del">
          <ac:chgData name="Johnnery Aldana" userId="aae070fc57f17b1c" providerId="LiveId" clId="{9CB7FD49-681E-478E-8743-1ECF861C904E}" dt="2022-12-03T22:34:52.586" v="343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Johnnery Aldana" userId="aae070fc57f17b1c" providerId="LiveId" clId="{9CB7FD49-681E-478E-8743-1ECF861C904E}" dt="2022-12-03T22:37:48.694" v="404" actId="14100"/>
          <ac:spMkLst>
            <pc:docMk/>
            <pc:sldMk cId="0" sldId="258"/>
            <ac:spMk id="4" creationId="{4F61575D-7535-4823-A5A0-274E6D8628FE}"/>
          </ac:spMkLst>
        </pc:spChg>
        <pc:picChg chg="add mod">
          <ac:chgData name="Johnnery Aldana" userId="aae070fc57f17b1c" providerId="LiveId" clId="{9CB7FD49-681E-478E-8743-1ECF861C904E}" dt="2022-12-03T22:37:57.501" v="407" actId="1076"/>
          <ac:picMkLst>
            <pc:docMk/>
            <pc:sldMk cId="0" sldId="258"/>
            <ac:picMk id="3" creationId="{42DE6F27-EFE9-41FA-9CF1-1F0F4A0AC13E}"/>
          </ac:picMkLst>
        </pc:picChg>
        <pc:picChg chg="del">
          <ac:chgData name="Johnnery Aldana" userId="aae070fc57f17b1c" providerId="LiveId" clId="{9CB7FD49-681E-478E-8743-1ECF861C904E}" dt="2022-12-03T22:34:47.004" v="342" actId="478"/>
          <ac:picMkLst>
            <pc:docMk/>
            <pc:sldMk cId="0" sldId="258"/>
            <ac:picMk id="9" creationId="{00000000-0000-0000-0000-000000000000}"/>
          </ac:picMkLst>
        </pc:picChg>
        <pc:picChg chg="mod">
          <ac:chgData name="Johnnery Aldana" userId="aae070fc57f17b1c" providerId="LiveId" clId="{9CB7FD49-681E-478E-8743-1ECF861C904E}" dt="2022-12-03T22:42:28.492" v="417" actId="14100"/>
          <ac:picMkLst>
            <pc:docMk/>
            <pc:sldMk cId="0" sldId="258"/>
            <ac:picMk id="14" creationId="{00000000-0000-0000-0000-000000000000}"/>
          </ac:picMkLst>
        </pc:picChg>
        <pc:picChg chg="del">
          <ac:chgData name="Johnnery Aldana" userId="aae070fc57f17b1c" providerId="LiveId" clId="{9CB7FD49-681E-478E-8743-1ECF861C904E}" dt="2022-12-03T22:34:54.680" v="344" actId="478"/>
          <ac:picMkLst>
            <pc:docMk/>
            <pc:sldMk cId="0" sldId="258"/>
            <ac:picMk id="1026" creationId="{00000000-0000-0000-0000-000000000000}"/>
          </ac:picMkLst>
        </pc:picChg>
        <pc:picChg chg="del">
          <ac:chgData name="Johnnery Aldana" userId="aae070fc57f17b1c" providerId="LiveId" clId="{9CB7FD49-681E-478E-8743-1ECF861C904E}" dt="2022-12-03T22:34:56.855" v="345" actId="478"/>
          <ac:picMkLst>
            <pc:docMk/>
            <pc:sldMk cId="0" sldId="258"/>
            <ac:picMk id="1028" creationId="{00000000-0000-0000-0000-000000000000}"/>
          </ac:picMkLst>
        </pc:picChg>
      </pc:sldChg>
      <pc:sldChg chg="addSp delSp modSp mod">
        <pc:chgData name="Johnnery Aldana" userId="aae070fc57f17b1c" providerId="LiveId" clId="{9CB7FD49-681E-478E-8743-1ECF861C904E}" dt="2022-12-03T23:28:28.614" v="1324" actId="1076"/>
        <pc:sldMkLst>
          <pc:docMk/>
          <pc:sldMk cId="0" sldId="259"/>
        </pc:sldMkLst>
        <pc:spChg chg="add mod">
          <ac:chgData name="Johnnery Aldana" userId="aae070fc57f17b1c" providerId="LiveId" clId="{9CB7FD49-681E-478E-8743-1ECF861C904E}" dt="2022-12-03T23:22:37.855" v="1121" actId="1076"/>
          <ac:spMkLst>
            <pc:docMk/>
            <pc:sldMk cId="0" sldId="259"/>
            <ac:spMk id="2" creationId="{1D5902D9-5F98-4723-8F94-1F3BC7E04D33}"/>
          </ac:spMkLst>
        </pc:spChg>
        <pc:spChg chg="add mod">
          <ac:chgData name="Johnnery Aldana" userId="aae070fc57f17b1c" providerId="LiveId" clId="{9CB7FD49-681E-478E-8743-1ECF861C904E}" dt="2022-12-03T23:25:30.696" v="1177" actId="1076"/>
          <ac:spMkLst>
            <pc:docMk/>
            <pc:sldMk cId="0" sldId="259"/>
            <ac:spMk id="3" creationId="{CF8558B5-EE64-424C-A623-9BB2F4D99372}"/>
          </ac:spMkLst>
        </pc:spChg>
        <pc:spChg chg="del">
          <ac:chgData name="Johnnery Aldana" userId="aae070fc57f17b1c" providerId="LiveId" clId="{9CB7FD49-681E-478E-8743-1ECF861C904E}" dt="2022-12-03T23:21:16.206" v="1089" actId="478"/>
          <ac:spMkLst>
            <pc:docMk/>
            <pc:sldMk cId="0" sldId="259"/>
            <ac:spMk id="4" creationId="{00000000-0000-0000-0000-000000000000}"/>
          </ac:spMkLst>
        </pc:spChg>
        <pc:spChg chg="del">
          <ac:chgData name="Johnnery Aldana" userId="aae070fc57f17b1c" providerId="LiveId" clId="{9CB7FD49-681E-478E-8743-1ECF861C904E}" dt="2022-12-03T23:21:20.193" v="1090" actId="478"/>
          <ac:spMkLst>
            <pc:docMk/>
            <pc:sldMk cId="0" sldId="259"/>
            <ac:spMk id="5" creationId="{00000000-0000-0000-0000-000000000000}"/>
          </ac:spMkLst>
        </pc:spChg>
        <pc:spChg chg="add mod">
          <ac:chgData name="Johnnery Aldana" userId="aae070fc57f17b1c" providerId="LiveId" clId="{9CB7FD49-681E-478E-8743-1ECF861C904E}" dt="2022-12-03T23:28:28.614" v="1324" actId="1076"/>
          <ac:spMkLst>
            <pc:docMk/>
            <pc:sldMk cId="0" sldId="259"/>
            <ac:spMk id="8" creationId="{9BBEE547-F073-4B6E-BFC6-3BB4EB4095F3}"/>
          </ac:spMkLst>
        </pc:spChg>
        <pc:picChg chg="add mod">
          <ac:chgData name="Johnnery Aldana" userId="aae070fc57f17b1c" providerId="LiveId" clId="{9CB7FD49-681E-478E-8743-1ECF861C904E}" dt="2022-12-03T23:25:59.370" v="1182" actId="14100"/>
          <ac:picMkLst>
            <pc:docMk/>
            <pc:sldMk cId="0" sldId="259"/>
            <ac:picMk id="6" creationId="{2EEEF803-0455-48D2-B7D4-AB3B9F919AD3}"/>
          </ac:picMkLst>
        </pc:picChg>
        <pc:picChg chg="del">
          <ac:chgData name="Johnnery Aldana" userId="aae070fc57f17b1c" providerId="LiveId" clId="{9CB7FD49-681E-478E-8743-1ECF861C904E}" dt="2022-12-03T23:21:22.521" v="1091" actId="478"/>
          <ac:picMkLst>
            <pc:docMk/>
            <pc:sldMk cId="0" sldId="259"/>
            <ac:picMk id="7" creationId="{00000000-0000-0000-0000-000000000000}"/>
          </ac:picMkLst>
        </pc:picChg>
      </pc:sldChg>
      <pc:sldChg chg="addSp delSp modSp mod">
        <pc:chgData name="Johnnery Aldana" userId="aae070fc57f17b1c" providerId="LiveId" clId="{9CB7FD49-681E-478E-8743-1ECF861C904E}" dt="2022-12-03T23:40:20.635" v="1416" actId="20577"/>
        <pc:sldMkLst>
          <pc:docMk/>
          <pc:sldMk cId="0" sldId="260"/>
        </pc:sldMkLst>
        <pc:spChg chg="add mod">
          <ac:chgData name="Johnnery Aldana" userId="aae070fc57f17b1c" providerId="LiveId" clId="{9CB7FD49-681E-478E-8743-1ECF861C904E}" dt="2022-12-03T23:33:13.712" v="1406" actId="1076"/>
          <ac:spMkLst>
            <pc:docMk/>
            <pc:sldMk cId="0" sldId="260"/>
            <ac:spMk id="3" creationId="{80267E53-52B8-4B53-83EF-F76A3BB9F858}"/>
          </ac:spMkLst>
        </pc:spChg>
        <pc:spChg chg="add mod">
          <ac:chgData name="Johnnery Aldana" userId="aae070fc57f17b1c" providerId="LiveId" clId="{9CB7FD49-681E-478E-8743-1ECF861C904E}" dt="2022-12-03T23:33:10.232" v="1405" actId="1076"/>
          <ac:spMkLst>
            <pc:docMk/>
            <pc:sldMk cId="0" sldId="260"/>
            <ac:spMk id="5" creationId="{BD2C8D94-8C16-45F3-9684-D68115D7A9F7}"/>
          </ac:spMkLst>
        </pc:spChg>
        <pc:spChg chg="add mod">
          <ac:chgData name="Johnnery Aldana" userId="aae070fc57f17b1c" providerId="LiveId" clId="{9CB7FD49-681E-478E-8743-1ECF861C904E}" dt="2022-12-03T23:40:20.635" v="1416" actId="20577"/>
          <ac:spMkLst>
            <pc:docMk/>
            <pc:sldMk cId="0" sldId="260"/>
            <ac:spMk id="13" creationId="{78DFE311-8B87-460C-80A4-0CA80DB72F82}"/>
          </ac:spMkLst>
        </pc:spChg>
        <pc:grpChg chg="del">
          <ac:chgData name="Johnnery Aldana" userId="aae070fc57f17b1c" providerId="LiveId" clId="{9CB7FD49-681E-478E-8743-1ECF861C904E}" dt="2022-12-03T22:47:55.124" v="522" actId="478"/>
          <ac:grpSpMkLst>
            <pc:docMk/>
            <pc:sldMk cId="0" sldId="260"/>
            <ac:grpSpMk id="2" creationId="{00000000-0000-0000-0000-000000000000}"/>
          </ac:grpSpMkLst>
        </pc:grpChg>
        <pc:picChg chg="add mod">
          <ac:chgData name="Johnnery Aldana" userId="aae070fc57f17b1c" providerId="LiveId" clId="{9CB7FD49-681E-478E-8743-1ECF861C904E}" dt="2022-12-03T23:39:32.797" v="1411" actId="14100"/>
          <ac:picMkLst>
            <pc:docMk/>
            <pc:sldMk cId="0" sldId="260"/>
            <ac:picMk id="6" creationId="{DE4D2CA3-95EC-4CDE-A7CE-8715B36148D4}"/>
          </ac:picMkLst>
        </pc:picChg>
        <pc:picChg chg="mod">
          <ac:chgData name="Johnnery Aldana" userId="aae070fc57f17b1c" providerId="LiveId" clId="{9CB7FD49-681E-478E-8743-1ECF861C904E}" dt="2022-12-03T23:32:47.936" v="1402" actId="1076"/>
          <ac:picMkLst>
            <pc:docMk/>
            <pc:sldMk cId="0" sldId="260"/>
            <ac:picMk id="14" creationId="{00000000-0000-0000-0000-000000000000}"/>
          </ac:picMkLst>
        </pc:picChg>
      </pc:sldChg>
      <pc:sldChg chg="addSp delSp modSp mod">
        <pc:chgData name="Johnnery Aldana" userId="aae070fc57f17b1c" providerId="LiveId" clId="{9CB7FD49-681E-478E-8743-1ECF861C904E}" dt="2022-12-04T00:29:52.821" v="2239" actId="1076"/>
        <pc:sldMkLst>
          <pc:docMk/>
          <pc:sldMk cId="0" sldId="261"/>
        </pc:sldMkLst>
        <pc:spChg chg="add mod">
          <ac:chgData name="Johnnery Aldana" userId="aae070fc57f17b1c" providerId="LiveId" clId="{9CB7FD49-681E-478E-8743-1ECF861C904E}" dt="2022-12-04T00:26:54.602" v="2234" actId="1076"/>
          <ac:spMkLst>
            <pc:docMk/>
            <pc:sldMk cId="0" sldId="261"/>
            <ac:spMk id="6" creationId="{AD861487-0E90-4F6B-B19C-5EA8EC3F4C9A}"/>
          </ac:spMkLst>
        </pc:spChg>
        <pc:grpChg chg="del">
          <ac:chgData name="Johnnery Aldana" userId="aae070fc57f17b1c" providerId="LiveId" clId="{9CB7FD49-681E-478E-8743-1ECF861C904E}" dt="2022-12-03T23:55:39" v="1625" actId="478"/>
          <ac:grpSpMkLst>
            <pc:docMk/>
            <pc:sldMk cId="0" sldId="261"/>
            <ac:grpSpMk id="3" creationId="{00000000-0000-0000-0000-000000000000}"/>
          </ac:grpSpMkLst>
        </pc:grpChg>
        <pc:picChg chg="del">
          <ac:chgData name="Johnnery Aldana" userId="aae070fc57f17b1c" providerId="LiveId" clId="{9CB7FD49-681E-478E-8743-1ECF861C904E}" dt="2022-12-03T23:55:41.556" v="1626" actId="478"/>
          <ac:picMkLst>
            <pc:docMk/>
            <pc:sldMk cId="0" sldId="261"/>
            <ac:picMk id="5" creationId="{00000000-0000-0000-0000-000000000000}"/>
          </ac:picMkLst>
        </pc:picChg>
        <pc:picChg chg="add mod modCrop">
          <ac:chgData name="Johnnery Aldana" userId="aae070fc57f17b1c" providerId="LiveId" clId="{9CB7FD49-681E-478E-8743-1ECF861C904E}" dt="2022-12-04T00:29:52.821" v="2239" actId="1076"/>
          <ac:picMkLst>
            <pc:docMk/>
            <pc:sldMk cId="0" sldId="261"/>
            <ac:picMk id="7" creationId="{763941A4-2C70-4CC5-A8B3-CA193505584C}"/>
          </ac:picMkLst>
        </pc:picChg>
      </pc:sldChg>
      <pc:sldChg chg="del">
        <pc:chgData name="Johnnery Aldana" userId="aae070fc57f17b1c" providerId="LiveId" clId="{9CB7FD49-681E-478E-8743-1ECF861C904E}" dt="2022-12-04T00:12:11.380" v="2058" actId="47"/>
        <pc:sldMkLst>
          <pc:docMk/>
          <pc:sldMk cId="0" sldId="262"/>
        </pc:sldMkLst>
      </pc:sldChg>
      <pc:sldChg chg="del">
        <pc:chgData name="Johnnery Aldana" userId="aae070fc57f17b1c" providerId="LiveId" clId="{9CB7FD49-681E-478E-8743-1ECF861C904E}" dt="2022-12-04T00:12:11.380" v="2058" actId="47"/>
        <pc:sldMkLst>
          <pc:docMk/>
          <pc:sldMk cId="0" sldId="264"/>
        </pc:sldMkLst>
      </pc:sldChg>
      <pc:sldChg chg="del">
        <pc:chgData name="Johnnery Aldana" userId="aae070fc57f17b1c" providerId="LiveId" clId="{9CB7FD49-681E-478E-8743-1ECF861C904E}" dt="2022-12-04T00:12:11.380" v="2058" actId="47"/>
        <pc:sldMkLst>
          <pc:docMk/>
          <pc:sldMk cId="4138174005" sldId="266"/>
        </pc:sldMkLst>
      </pc:sldChg>
      <pc:sldChg chg="addSp delSp modSp mod">
        <pc:chgData name="Johnnery Aldana" userId="aae070fc57f17b1c" providerId="LiveId" clId="{9CB7FD49-681E-478E-8743-1ECF861C904E}" dt="2022-12-03T23:13:04.274" v="1088" actId="1076"/>
        <pc:sldMkLst>
          <pc:docMk/>
          <pc:sldMk cId="511558321" sldId="267"/>
        </pc:sldMkLst>
        <pc:spChg chg="add mod">
          <ac:chgData name="Johnnery Aldana" userId="aae070fc57f17b1c" providerId="LiveId" clId="{9CB7FD49-681E-478E-8743-1ECF861C904E}" dt="2022-12-03T22:59:17.503" v="565" actId="1076"/>
          <ac:spMkLst>
            <pc:docMk/>
            <pc:sldMk cId="511558321" sldId="267"/>
            <ac:spMk id="2" creationId="{2879FDCC-1B2A-43D9-B525-B375C2BFEF1C}"/>
          </ac:spMkLst>
        </pc:spChg>
        <pc:spChg chg="add mod">
          <ac:chgData name="Johnnery Aldana" userId="aae070fc57f17b1c" providerId="LiveId" clId="{9CB7FD49-681E-478E-8743-1ECF861C904E}" dt="2022-12-03T23:04:42.082" v="830" actId="20577"/>
          <ac:spMkLst>
            <pc:docMk/>
            <pc:sldMk cId="511558321" sldId="267"/>
            <ac:spMk id="3" creationId="{80B92915-458E-48DA-9886-CE66F14CE007}"/>
          </ac:spMkLst>
        </pc:spChg>
        <pc:spChg chg="del mod">
          <ac:chgData name="Johnnery Aldana" userId="aae070fc57f17b1c" providerId="LiveId" clId="{9CB7FD49-681E-478E-8743-1ECF861C904E}" dt="2022-12-03T22:48:09.647" v="525" actId="478"/>
          <ac:spMkLst>
            <pc:docMk/>
            <pc:sldMk cId="511558321" sldId="267"/>
            <ac:spMk id="4" creationId="{00000000-0000-0000-0000-000000000000}"/>
          </ac:spMkLst>
        </pc:spChg>
        <pc:picChg chg="add mod">
          <ac:chgData name="Johnnery Aldana" userId="aae070fc57f17b1c" providerId="LiveId" clId="{9CB7FD49-681E-478E-8743-1ECF861C904E}" dt="2022-12-03T23:13:04.274" v="1088" actId="1076"/>
          <ac:picMkLst>
            <pc:docMk/>
            <pc:sldMk cId="511558321" sldId="267"/>
            <ac:picMk id="5" creationId="{4585550C-5B71-4A38-B1DB-B921F9A2BCC0}"/>
          </ac:picMkLst>
        </pc:picChg>
        <pc:picChg chg="del">
          <ac:chgData name="Johnnery Aldana" userId="aae070fc57f17b1c" providerId="LiveId" clId="{9CB7FD49-681E-478E-8743-1ECF861C904E}" dt="2022-12-03T22:48:00.592" v="523" actId="478"/>
          <ac:picMkLst>
            <pc:docMk/>
            <pc:sldMk cId="511558321" sldId="267"/>
            <ac:picMk id="8" creationId="{00000000-0000-0000-0000-000000000000}"/>
          </ac:picMkLst>
        </pc:picChg>
        <pc:picChg chg="mod">
          <ac:chgData name="Johnnery Aldana" userId="aae070fc57f17b1c" providerId="LiveId" clId="{9CB7FD49-681E-478E-8743-1ECF861C904E}" dt="2022-12-03T23:01:38.895" v="676" actId="1076"/>
          <ac:picMkLst>
            <pc:docMk/>
            <pc:sldMk cId="511558321" sldId="267"/>
            <ac:picMk id="14" creationId="{00000000-0000-0000-0000-000000000000}"/>
          </ac:picMkLst>
        </pc:picChg>
        <pc:picChg chg="del">
          <ac:chgData name="Johnnery Aldana" userId="aae070fc57f17b1c" providerId="LiveId" clId="{9CB7FD49-681E-478E-8743-1ECF861C904E}" dt="2022-12-03T22:48:12.117" v="526" actId="478"/>
          <ac:picMkLst>
            <pc:docMk/>
            <pc:sldMk cId="511558321" sldId="267"/>
            <ac:picMk id="2050" creationId="{00000000-0000-0000-0000-000000000000}"/>
          </ac:picMkLst>
        </pc:picChg>
      </pc:sldChg>
      <pc:sldChg chg="del">
        <pc:chgData name="Johnnery Aldana" userId="aae070fc57f17b1c" providerId="LiveId" clId="{9CB7FD49-681E-478E-8743-1ECF861C904E}" dt="2022-12-04T00:12:11.380" v="2058" actId="47"/>
        <pc:sldMkLst>
          <pc:docMk/>
          <pc:sldMk cId="3358608877" sldId="270"/>
        </pc:sldMkLst>
      </pc:sldChg>
      <pc:sldChg chg="del">
        <pc:chgData name="Johnnery Aldana" userId="aae070fc57f17b1c" providerId="LiveId" clId="{9CB7FD49-681E-478E-8743-1ECF861C904E}" dt="2022-12-04T00:12:11.380" v="2058" actId="47"/>
        <pc:sldMkLst>
          <pc:docMk/>
          <pc:sldMk cId="504660033" sldId="272"/>
        </pc:sldMkLst>
      </pc:sldChg>
      <pc:sldChg chg="del">
        <pc:chgData name="Johnnery Aldana" userId="aae070fc57f17b1c" providerId="LiveId" clId="{9CB7FD49-681E-478E-8743-1ECF861C904E}" dt="2022-12-04T00:12:11.380" v="2058" actId="47"/>
        <pc:sldMkLst>
          <pc:docMk/>
          <pc:sldMk cId="3376903881" sldId="273"/>
        </pc:sldMkLst>
      </pc:sldChg>
      <pc:sldChg chg="del">
        <pc:chgData name="Johnnery Aldana" userId="aae070fc57f17b1c" providerId="LiveId" clId="{9CB7FD49-681E-478E-8743-1ECF861C904E}" dt="2022-12-04T00:12:14.917" v="2059" actId="47"/>
        <pc:sldMkLst>
          <pc:docMk/>
          <pc:sldMk cId="229158113" sldId="275"/>
        </pc:sldMkLst>
      </pc:sldChg>
      <pc:sldChg chg="addSp delSp modSp add mod ord">
        <pc:chgData name="Johnnery Aldana" userId="aae070fc57f17b1c" providerId="LiveId" clId="{9CB7FD49-681E-478E-8743-1ECF861C904E}" dt="2022-12-04T03:56:41.129" v="2241" actId="20577"/>
        <pc:sldMkLst>
          <pc:docMk/>
          <pc:sldMk cId="2420711406" sldId="276"/>
        </pc:sldMkLst>
        <pc:spChg chg="add mod">
          <ac:chgData name="Johnnery Aldana" userId="aae070fc57f17b1c" providerId="LiveId" clId="{9CB7FD49-681E-478E-8743-1ECF861C904E}" dt="2022-12-04T03:56:41.129" v="2241" actId="20577"/>
          <ac:spMkLst>
            <pc:docMk/>
            <pc:sldMk cId="2420711406" sldId="276"/>
            <ac:spMk id="3" creationId="{21CA9E0A-BDAD-4FC8-9CAD-EB622391A929}"/>
          </ac:spMkLst>
        </pc:spChg>
        <pc:picChg chg="add mod">
          <ac:chgData name="Johnnery Aldana" userId="aae070fc57f17b1c" providerId="LiveId" clId="{9CB7FD49-681E-478E-8743-1ECF861C904E}" dt="2022-12-03T22:38:30.069" v="409" actId="14100"/>
          <ac:picMkLst>
            <pc:docMk/>
            <pc:sldMk cId="2420711406" sldId="276"/>
            <ac:picMk id="2" creationId="{F7E64993-92C6-424A-BEBE-5C9FE001CBF4}"/>
          </ac:picMkLst>
        </pc:picChg>
        <pc:picChg chg="del">
          <ac:chgData name="Johnnery Aldana" userId="aae070fc57f17b1c" providerId="LiveId" clId="{9CB7FD49-681E-478E-8743-1ECF861C904E}" dt="2022-12-03T21:38:37.186" v="18" actId="478"/>
          <ac:picMkLst>
            <pc:docMk/>
            <pc:sldMk cId="2420711406" sldId="276"/>
            <ac:picMk id="4" creationId="{64A0B2EF-0786-456D-9B30-867B20A471F6}"/>
          </ac:picMkLst>
        </pc:picChg>
        <pc:picChg chg="mod">
          <ac:chgData name="Johnnery Aldana" userId="aae070fc57f17b1c" providerId="LiveId" clId="{9CB7FD49-681E-478E-8743-1ECF861C904E}" dt="2022-12-03T22:38:16.053" v="408" actId="1076"/>
          <ac:picMkLst>
            <pc:docMk/>
            <pc:sldMk cId="2420711406" sldId="276"/>
            <ac:picMk id="14" creationId="{00000000-0000-0000-0000-000000000000}"/>
          </ac:picMkLst>
        </pc:picChg>
      </pc:sldChg>
      <pc:sldChg chg="addSp delSp modSp add mod">
        <pc:chgData name="Johnnery Aldana" userId="aae070fc57f17b1c" providerId="LiveId" clId="{9CB7FD49-681E-478E-8743-1ECF861C904E}" dt="2022-12-03T22:39:16.125" v="412" actId="1076"/>
        <pc:sldMkLst>
          <pc:docMk/>
          <pc:sldMk cId="692531641" sldId="277"/>
        </pc:sldMkLst>
        <pc:spChg chg="del">
          <ac:chgData name="Johnnery Aldana" userId="aae070fc57f17b1c" providerId="LiveId" clId="{9CB7FD49-681E-478E-8743-1ECF861C904E}" dt="2022-12-03T21:41:56.955" v="50" actId="478"/>
          <ac:spMkLst>
            <pc:docMk/>
            <pc:sldMk cId="692531641" sldId="277"/>
            <ac:spMk id="3" creationId="{21CA9E0A-BDAD-4FC8-9CAD-EB622391A929}"/>
          </ac:spMkLst>
        </pc:spChg>
        <pc:spChg chg="add mod">
          <ac:chgData name="Johnnery Aldana" userId="aae070fc57f17b1c" providerId="LiveId" clId="{9CB7FD49-681E-478E-8743-1ECF861C904E}" dt="2022-12-03T21:52:13.600" v="92" actId="1076"/>
          <ac:spMkLst>
            <pc:docMk/>
            <pc:sldMk cId="692531641" sldId="277"/>
            <ac:spMk id="5" creationId="{ADD07600-0834-4BB4-848D-17402A2B8E49}"/>
          </ac:spMkLst>
        </pc:spChg>
        <pc:picChg chg="del">
          <ac:chgData name="Johnnery Aldana" userId="aae070fc57f17b1c" providerId="LiveId" clId="{9CB7FD49-681E-478E-8743-1ECF861C904E}" dt="2022-12-03T21:41:52.117" v="49" actId="478"/>
          <ac:picMkLst>
            <pc:docMk/>
            <pc:sldMk cId="692531641" sldId="277"/>
            <ac:picMk id="2" creationId="{F7E64993-92C6-424A-BEBE-5C9FE001CBF4}"/>
          </ac:picMkLst>
        </pc:picChg>
        <pc:picChg chg="add del mod">
          <ac:chgData name="Johnnery Aldana" userId="aae070fc57f17b1c" providerId="LiveId" clId="{9CB7FD49-681E-478E-8743-1ECF861C904E}" dt="2022-12-03T21:54:00.983" v="93" actId="478"/>
          <ac:picMkLst>
            <pc:docMk/>
            <pc:sldMk cId="692531641" sldId="277"/>
            <ac:picMk id="4" creationId="{AC6CDBDE-A610-41CC-85F5-B8177D558648}"/>
          </ac:picMkLst>
        </pc:picChg>
        <pc:picChg chg="add mod">
          <ac:chgData name="Johnnery Aldana" userId="aae070fc57f17b1c" providerId="LiveId" clId="{9CB7FD49-681E-478E-8743-1ECF861C904E}" dt="2022-12-03T21:54:34.927" v="97" actId="14100"/>
          <ac:picMkLst>
            <pc:docMk/>
            <pc:sldMk cId="692531641" sldId="277"/>
            <ac:picMk id="6" creationId="{B91FA026-4ADF-4D0B-A963-D04A1FE90E43}"/>
          </ac:picMkLst>
        </pc:picChg>
        <pc:picChg chg="mod">
          <ac:chgData name="Johnnery Aldana" userId="aae070fc57f17b1c" providerId="LiveId" clId="{9CB7FD49-681E-478E-8743-1ECF861C904E}" dt="2022-12-03T22:39:16.125" v="412" actId="1076"/>
          <ac:picMkLst>
            <pc:docMk/>
            <pc:sldMk cId="692531641" sldId="277"/>
            <ac:picMk id="14" creationId="{00000000-0000-0000-0000-000000000000}"/>
          </ac:picMkLst>
        </pc:picChg>
      </pc:sldChg>
      <pc:sldChg chg="addSp delSp modSp add mod ord">
        <pc:chgData name="Johnnery Aldana" userId="aae070fc57f17b1c" providerId="LiveId" clId="{9CB7FD49-681E-478E-8743-1ECF861C904E}" dt="2022-12-03T22:03:25.176" v="205" actId="108"/>
        <pc:sldMkLst>
          <pc:docMk/>
          <pc:sldMk cId="3197189038" sldId="278"/>
        </pc:sldMkLst>
        <pc:spChg chg="add mod">
          <ac:chgData name="Johnnery Aldana" userId="aae070fc57f17b1c" providerId="LiveId" clId="{9CB7FD49-681E-478E-8743-1ECF861C904E}" dt="2022-12-03T22:03:25.176" v="205" actId="108"/>
          <ac:spMkLst>
            <pc:docMk/>
            <pc:sldMk cId="3197189038" sldId="278"/>
            <ac:spMk id="5" creationId="{2F4CC119-0612-4CF8-9F4B-624901D413CD}"/>
          </ac:spMkLst>
        </pc:spChg>
        <pc:picChg chg="add mod">
          <ac:chgData name="Johnnery Aldana" userId="aae070fc57f17b1c" providerId="LiveId" clId="{9CB7FD49-681E-478E-8743-1ECF861C904E}" dt="2022-12-03T22:00:02.590" v="106" actId="1076"/>
          <ac:picMkLst>
            <pc:docMk/>
            <pc:sldMk cId="3197189038" sldId="278"/>
            <ac:picMk id="2" creationId="{9BB9D79E-F39E-434F-836C-2807DC6BE90F}"/>
          </ac:picMkLst>
        </pc:picChg>
        <pc:picChg chg="add del mod">
          <ac:chgData name="Johnnery Aldana" userId="aae070fc57f17b1c" providerId="LiveId" clId="{9CB7FD49-681E-478E-8743-1ECF861C904E}" dt="2022-12-03T22:01:12.166" v="110" actId="478"/>
          <ac:picMkLst>
            <pc:docMk/>
            <pc:sldMk cId="3197189038" sldId="278"/>
            <ac:picMk id="3" creationId="{025F4690-CE5D-4A8C-AE3C-10A29DF34B16}"/>
          </ac:picMkLst>
        </pc:picChg>
        <pc:picChg chg="del">
          <ac:chgData name="Johnnery Aldana" userId="aae070fc57f17b1c" providerId="LiveId" clId="{9CB7FD49-681E-478E-8743-1ECF861C904E}" dt="2022-12-03T21:54:42.034" v="99" actId="478"/>
          <ac:picMkLst>
            <pc:docMk/>
            <pc:sldMk cId="3197189038" sldId="278"/>
            <ac:picMk id="4" creationId="{64A0B2EF-0786-456D-9B30-867B20A471F6}"/>
          </ac:picMkLst>
        </pc:picChg>
        <pc:picChg chg="mod">
          <ac:chgData name="Johnnery Aldana" userId="aae070fc57f17b1c" providerId="LiveId" clId="{9CB7FD49-681E-478E-8743-1ECF861C904E}" dt="2022-12-03T21:59:59.393" v="105" actId="1076"/>
          <ac:picMkLst>
            <pc:docMk/>
            <pc:sldMk cId="3197189038" sldId="278"/>
            <ac:picMk id="14" creationId="{00000000-0000-0000-0000-000000000000}"/>
          </ac:picMkLst>
        </pc:picChg>
      </pc:sldChg>
      <pc:sldChg chg="addSp delSp modSp add mod">
        <pc:chgData name="Johnnery Aldana" userId="aae070fc57f17b1c" providerId="LiveId" clId="{9CB7FD49-681E-478E-8743-1ECF861C904E}" dt="2022-12-03T22:28:49.511" v="303" actId="1076"/>
        <pc:sldMkLst>
          <pc:docMk/>
          <pc:sldMk cId="225700111" sldId="279"/>
        </pc:sldMkLst>
        <pc:spChg chg="add mod">
          <ac:chgData name="Johnnery Aldana" userId="aae070fc57f17b1c" providerId="LiveId" clId="{9CB7FD49-681E-478E-8743-1ECF861C904E}" dt="2022-12-03T22:28:49.511" v="303" actId="1076"/>
          <ac:spMkLst>
            <pc:docMk/>
            <pc:sldMk cId="225700111" sldId="279"/>
            <ac:spMk id="3" creationId="{CE2409A5-36E4-4734-A158-193D3F73E391}"/>
          </ac:spMkLst>
        </pc:spChg>
        <pc:picChg chg="add mod">
          <ac:chgData name="Johnnery Aldana" userId="aae070fc57f17b1c" providerId="LiveId" clId="{9CB7FD49-681E-478E-8743-1ECF861C904E}" dt="2022-12-03T22:25:34.568" v="236" actId="1076"/>
          <ac:picMkLst>
            <pc:docMk/>
            <pc:sldMk cId="225700111" sldId="279"/>
            <ac:picMk id="2" creationId="{0C8410CA-4D1F-4E0C-AAC6-7F51E2C0B742}"/>
          </ac:picMkLst>
        </pc:picChg>
        <pc:picChg chg="del">
          <ac:chgData name="Johnnery Aldana" userId="aae070fc57f17b1c" providerId="LiveId" clId="{9CB7FD49-681E-478E-8743-1ECF861C904E}" dt="2022-12-03T22:25:18.794" v="231" actId="478"/>
          <ac:picMkLst>
            <pc:docMk/>
            <pc:sldMk cId="225700111" sldId="279"/>
            <ac:picMk id="4" creationId="{64A0B2EF-0786-456D-9B30-867B20A471F6}"/>
          </ac:picMkLst>
        </pc:picChg>
      </pc:sldChg>
      <pc:sldChg chg="addSp delSp modSp add mod">
        <pc:chgData name="Johnnery Aldana" userId="aae070fc57f17b1c" providerId="LiveId" clId="{9CB7FD49-681E-478E-8743-1ECF861C904E}" dt="2022-12-03T22:34:03.934" v="339" actId="1076"/>
        <pc:sldMkLst>
          <pc:docMk/>
          <pc:sldMk cId="741053391" sldId="280"/>
        </pc:sldMkLst>
        <pc:spChg chg="del">
          <ac:chgData name="Johnnery Aldana" userId="aae070fc57f17b1c" providerId="LiveId" clId="{9CB7FD49-681E-478E-8743-1ECF861C904E}" dt="2022-12-03T22:29:28.795" v="306" actId="478"/>
          <ac:spMkLst>
            <pc:docMk/>
            <pc:sldMk cId="741053391" sldId="280"/>
            <ac:spMk id="3" creationId="{CE2409A5-36E4-4734-A158-193D3F73E391}"/>
          </ac:spMkLst>
        </pc:spChg>
        <pc:picChg chg="del">
          <ac:chgData name="Johnnery Aldana" userId="aae070fc57f17b1c" providerId="LiveId" clId="{9CB7FD49-681E-478E-8743-1ECF861C904E}" dt="2022-12-03T22:29:23.454" v="305" actId="478"/>
          <ac:picMkLst>
            <pc:docMk/>
            <pc:sldMk cId="741053391" sldId="280"/>
            <ac:picMk id="2" creationId="{0C8410CA-4D1F-4E0C-AAC6-7F51E2C0B742}"/>
          </ac:picMkLst>
        </pc:picChg>
        <pc:picChg chg="add mod">
          <ac:chgData name="Johnnery Aldana" userId="aae070fc57f17b1c" providerId="LiveId" clId="{9CB7FD49-681E-478E-8743-1ECF861C904E}" dt="2022-12-03T22:32:38.846" v="328" actId="1076"/>
          <ac:picMkLst>
            <pc:docMk/>
            <pc:sldMk cId="741053391" sldId="280"/>
            <ac:picMk id="4" creationId="{05875640-8665-489F-88C2-717AEDE66B11}"/>
          </ac:picMkLst>
        </pc:picChg>
        <pc:picChg chg="add mod">
          <ac:chgData name="Johnnery Aldana" userId="aae070fc57f17b1c" providerId="LiveId" clId="{9CB7FD49-681E-478E-8743-1ECF861C904E}" dt="2022-12-03T22:34:03.934" v="339" actId="1076"/>
          <ac:picMkLst>
            <pc:docMk/>
            <pc:sldMk cId="741053391" sldId="280"/>
            <ac:picMk id="5" creationId="{F315473B-8F32-4159-A57D-1D875AE5C105}"/>
          </ac:picMkLst>
        </pc:picChg>
        <pc:picChg chg="add mod">
          <ac:chgData name="Johnnery Aldana" userId="aae070fc57f17b1c" providerId="LiveId" clId="{9CB7FD49-681E-478E-8743-1ECF861C904E}" dt="2022-12-03T22:32:35.310" v="325" actId="1076"/>
          <ac:picMkLst>
            <pc:docMk/>
            <pc:sldMk cId="741053391" sldId="280"/>
            <ac:picMk id="6" creationId="{70DDF490-B397-42A5-BED4-0216BD99A57D}"/>
          </ac:picMkLst>
        </pc:picChg>
        <pc:picChg chg="add mod">
          <ac:chgData name="Johnnery Aldana" userId="aae070fc57f17b1c" providerId="LiveId" clId="{9CB7FD49-681E-478E-8743-1ECF861C904E}" dt="2022-12-03T22:32:36.574" v="326" actId="1076"/>
          <ac:picMkLst>
            <pc:docMk/>
            <pc:sldMk cId="741053391" sldId="280"/>
            <ac:picMk id="7" creationId="{1FFA0A4B-F592-4341-8787-EB68C899120C}"/>
          </ac:picMkLst>
        </pc:picChg>
        <pc:picChg chg="add mod">
          <ac:chgData name="Johnnery Aldana" userId="aae070fc57f17b1c" providerId="LiveId" clId="{9CB7FD49-681E-478E-8743-1ECF861C904E}" dt="2022-12-03T22:33:18.646" v="335" actId="14100"/>
          <ac:picMkLst>
            <pc:docMk/>
            <pc:sldMk cId="741053391" sldId="280"/>
            <ac:picMk id="8" creationId="{1686D2E7-7422-48E2-910E-7F1DA9D02A3F}"/>
          </ac:picMkLst>
        </pc:picChg>
        <pc:picChg chg="add mod">
          <ac:chgData name="Johnnery Aldana" userId="aae070fc57f17b1c" providerId="LiveId" clId="{9CB7FD49-681E-478E-8743-1ECF861C904E}" dt="2022-12-03T22:34:01.006" v="338" actId="1076"/>
          <ac:picMkLst>
            <pc:docMk/>
            <pc:sldMk cId="741053391" sldId="280"/>
            <ac:picMk id="9" creationId="{47DD2963-FCF1-4BE7-B2C2-9148EEE6D96E}"/>
          </ac:picMkLst>
        </pc:picChg>
      </pc:sldChg>
      <pc:sldChg chg="addSp delSp modSp add mod">
        <pc:chgData name="Johnnery Aldana" userId="aae070fc57f17b1c" providerId="LiveId" clId="{9CB7FD49-681E-478E-8743-1ECF861C904E}" dt="2022-12-03T22:54:24.489" v="527" actId="1076"/>
        <pc:sldMkLst>
          <pc:docMk/>
          <pc:sldMk cId="1756943279" sldId="281"/>
        </pc:sldMkLst>
        <pc:spChg chg="del">
          <ac:chgData name="Johnnery Aldana" userId="aae070fc57f17b1c" providerId="LiveId" clId="{9CB7FD49-681E-478E-8743-1ECF861C904E}" dt="2022-12-03T22:42:50.685" v="420" actId="478"/>
          <ac:spMkLst>
            <pc:docMk/>
            <pc:sldMk cId="1756943279" sldId="281"/>
            <ac:spMk id="4" creationId="{4F61575D-7535-4823-A5A0-274E6D8628FE}"/>
          </ac:spMkLst>
        </pc:spChg>
        <pc:spChg chg="add del mod">
          <ac:chgData name="Johnnery Aldana" userId="aae070fc57f17b1c" providerId="LiveId" clId="{9CB7FD49-681E-478E-8743-1ECF861C904E}" dt="2022-12-03T22:46:18.669" v="450"/>
          <ac:spMkLst>
            <pc:docMk/>
            <pc:sldMk cId="1756943279" sldId="281"/>
            <ac:spMk id="7" creationId="{EFF30093-6E04-45FC-950D-01DFF16BDA3F}"/>
          </ac:spMkLst>
        </pc:spChg>
        <pc:spChg chg="add del mod">
          <ac:chgData name="Johnnery Aldana" userId="aae070fc57f17b1c" providerId="LiveId" clId="{9CB7FD49-681E-478E-8743-1ECF861C904E}" dt="2022-12-03T22:46:18.670" v="452"/>
          <ac:spMkLst>
            <pc:docMk/>
            <pc:sldMk cId="1756943279" sldId="281"/>
            <ac:spMk id="8" creationId="{46AA74E9-47B9-4A20-BA50-1EC3309F9F79}"/>
          </ac:spMkLst>
        </pc:spChg>
        <pc:spChg chg="add mod">
          <ac:chgData name="Johnnery Aldana" userId="aae070fc57f17b1c" providerId="LiveId" clId="{9CB7FD49-681E-478E-8743-1ECF861C904E}" dt="2022-12-03T22:54:24.489" v="527" actId="1076"/>
          <ac:spMkLst>
            <pc:docMk/>
            <pc:sldMk cId="1756943279" sldId="281"/>
            <ac:spMk id="9" creationId="{30245EBE-AE88-4EAF-99D5-814CD6F353FD}"/>
          </ac:spMkLst>
        </pc:spChg>
        <pc:spChg chg="add mod">
          <ac:chgData name="Johnnery Aldana" userId="aae070fc57f17b1c" providerId="LiveId" clId="{9CB7FD49-681E-478E-8743-1ECF861C904E}" dt="2022-12-03T22:47:39.834" v="521" actId="1076"/>
          <ac:spMkLst>
            <pc:docMk/>
            <pc:sldMk cId="1756943279" sldId="281"/>
            <ac:spMk id="10" creationId="{B9624DDA-B4B2-467F-B202-790FB0A5C9E9}"/>
          </ac:spMkLst>
        </pc:spChg>
        <pc:picChg chg="del">
          <ac:chgData name="Johnnery Aldana" userId="aae070fc57f17b1c" providerId="LiveId" clId="{9CB7FD49-681E-478E-8743-1ECF861C904E}" dt="2022-12-03T22:42:46.579" v="419" actId="478"/>
          <ac:picMkLst>
            <pc:docMk/>
            <pc:sldMk cId="1756943279" sldId="281"/>
            <ac:picMk id="3" creationId="{42DE6F27-EFE9-41FA-9CF1-1F0F4A0AC13E}"/>
          </ac:picMkLst>
        </pc:picChg>
        <pc:picChg chg="add del mod">
          <ac:chgData name="Johnnery Aldana" userId="aae070fc57f17b1c" providerId="LiveId" clId="{9CB7FD49-681E-478E-8743-1ECF861C904E}" dt="2022-12-03T22:46:18.667" v="448" actId="478"/>
          <ac:picMkLst>
            <pc:docMk/>
            <pc:sldMk cId="1756943279" sldId="281"/>
            <ac:picMk id="5" creationId="{03A2FEE5-2E3A-4A81-9E76-A3350E02E849}"/>
          </ac:picMkLst>
        </pc:picChg>
        <pc:picChg chg="add mod">
          <ac:chgData name="Johnnery Aldana" userId="aae070fc57f17b1c" providerId="LiveId" clId="{9CB7FD49-681E-478E-8743-1ECF861C904E}" dt="2022-12-03T22:47:06.739" v="486" actId="1076"/>
          <ac:picMkLst>
            <pc:docMk/>
            <pc:sldMk cId="1756943279" sldId="281"/>
            <ac:picMk id="6" creationId="{B6F86751-3FB1-4469-A3A1-E239C8CEF64E}"/>
          </ac:picMkLst>
        </pc:picChg>
      </pc:sldChg>
      <pc:sldChg chg="new del">
        <pc:chgData name="Johnnery Aldana" userId="aae070fc57f17b1c" providerId="LiveId" clId="{9CB7FD49-681E-478E-8743-1ECF861C904E}" dt="2022-12-03T22:34:41.319" v="341" actId="680"/>
        <pc:sldMkLst>
          <pc:docMk/>
          <pc:sldMk cId="2809339696" sldId="281"/>
        </pc:sldMkLst>
      </pc:sldChg>
      <pc:sldChg chg="addSp delSp modSp add mod">
        <pc:chgData name="Johnnery Aldana" userId="aae070fc57f17b1c" providerId="LiveId" clId="{9CB7FD49-681E-478E-8743-1ECF861C904E}" dt="2022-12-03T23:12:57.864" v="1087" actId="14100"/>
        <pc:sldMkLst>
          <pc:docMk/>
          <pc:sldMk cId="2043289647" sldId="282"/>
        </pc:sldMkLst>
        <pc:spChg chg="mod">
          <ac:chgData name="Johnnery Aldana" userId="aae070fc57f17b1c" providerId="LiveId" clId="{9CB7FD49-681E-478E-8743-1ECF861C904E}" dt="2022-12-03T23:06:04.502" v="853" actId="20577"/>
          <ac:spMkLst>
            <pc:docMk/>
            <pc:sldMk cId="2043289647" sldId="282"/>
            <ac:spMk id="2" creationId="{2879FDCC-1B2A-43D9-B525-B375C2BFEF1C}"/>
          </ac:spMkLst>
        </pc:spChg>
        <pc:spChg chg="mod">
          <ac:chgData name="Johnnery Aldana" userId="aae070fc57f17b1c" providerId="LiveId" clId="{9CB7FD49-681E-478E-8743-1ECF861C904E}" dt="2022-12-03T23:12:53.989" v="1086" actId="1035"/>
          <ac:spMkLst>
            <pc:docMk/>
            <pc:sldMk cId="2043289647" sldId="282"/>
            <ac:spMk id="3" creationId="{80B92915-458E-48DA-9886-CE66F14CE007}"/>
          </ac:spMkLst>
        </pc:spChg>
        <pc:picChg chg="del">
          <ac:chgData name="Johnnery Aldana" userId="aae070fc57f17b1c" providerId="LiveId" clId="{9CB7FD49-681E-478E-8743-1ECF861C904E}" dt="2022-12-03T23:12:25.188" v="1077" actId="478"/>
          <ac:picMkLst>
            <pc:docMk/>
            <pc:sldMk cId="2043289647" sldId="282"/>
            <ac:picMk id="5" creationId="{4585550C-5B71-4A38-B1DB-B921F9A2BCC0}"/>
          </ac:picMkLst>
        </pc:picChg>
        <pc:picChg chg="add mod">
          <ac:chgData name="Johnnery Aldana" userId="aae070fc57f17b1c" providerId="LiveId" clId="{9CB7FD49-681E-478E-8743-1ECF861C904E}" dt="2022-12-03T23:12:57.864" v="1087" actId="14100"/>
          <ac:picMkLst>
            <pc:docMk/>
            <pc:sldMk cId="2043289647" sldId="282"/>
            <ac:picMk id="3074" creationId="{C70FB6BB-5492-4539-A007-51E73C531799}"/>
          </ac:picMkLst>
        </pc:picChg>
      </pc:sldChg>
      <pc:sldChg chg="addSp delSp modSp add mod">
        <pc:chgData name="Johnnery Aldana" userId="aae070fc57f17b1c" providerId="LiveId" clId="{9CB7FD49-681E-478E-8743-1ECF861C904E}" dt="2022-12-03T23:31:42.448" v="1355" actId="1076"/>
        <pc:sldMkLst>
          <pc:docMk/>
          <pc:sldMk cId="3401875336" sldId="283"/>
        </pc:sldMkLst>
        <pc:spChg chg="mod">
          <ac:chgData name="Johnnery Aldana" userId="aae070fc57f17b1c" providerId="LiveId" clId="{9CB7FD49-681E-478E-8743-1ECF861C904E}" dt="2022-12-03T23:29:18.957" v="1343" actId="1076"/>
          <ac:spMkLst>
            <pc:docMk/>
            <pc:sldMk cId="3401875336" sldId="283"/>
            <ac:spMk id="3" creationId="{CF8558B5-EE64-424C-A623-9BB2F4D99372}"/>
          </ac:spMkLst>
        </pc:spChg>
        <pc:spChg chg="mod">
          <ac:chgData name="Johnnery Aldana" userId="aae070fc57f17b1c" providerId="LiveId" clId="{9CB7FD49-681E-478E-8743-1ECF861C904E}" dt="2022-12-03T23:31:42.448" v="1355" actId="1076"/>
          <ac:spMkLst>
            <pc:docMk/>
            <pc:sldMk cId="3401875336" sldId="283"/>
            <ac:spMk id="8" creationId="{9BBEE547-F073-4B6E-BFC6-3BB4EB4095F3}"/>
          </ac:spMkLst>
        </pc:spChg>
        <pc:picChg chg="del">
          <ac:chgData name="Johnnery Aldana" userId="aae070fc57f17b1c" providerId="LiveId" clId="{9CB7FD49-681E-478E-8743-1ECF861C904E}" dt="2022-12-03T23:29:22.629" v="1344" actId="478"/>
          <ac:picMkLst>
            <pc:docMk/>
            <pc:sldMk cId="3401875336" sldId="283"/>
            <ac:picMk id="6" creationId="{2EEEF803-0455-48D2-B7D4-AB3B9F919AD3}"/>
          </ac:picMkLst>
        </pc:picChg>
        <pc:picChg chg="mod">
          <ac:chgData name="Johnnery Aldana" userId="aae070fc57f17b1c" providerId="LiveId" clId="{9CB7FD49-681E-478E-8743-1ECF861C904E}" dt="2022-12-03T23:29:12.458" v="1342" actId="1076"/>
          <ac:picMkLst>
            <pc:docMk/>
            <pc:sldMk cId="3401875336" sldId="283"/>
            <ac:picMk id="14" creationId="{00000000-0000-0000-0000-000000000000}"/>
          </ac:picMkLst>
        </pc:picChg>
        <pc:picChg chg="add mod">
          <ac:chgData name="Johnnery Aldana" userId="aae070fc57f17b1c" providerId="LiveId" clId="{9CB7FD49-681E-478E-8743-1ECF861C904E}" dt="2022-12-03T23:30:31.533" v="1348" actId="1076"/>
          <ac:picMkLst>
            <pc:docMk/>
            <pc:sldMk cId="3401875336" sldId="283"/>
            <ac:picMk id="4098" creationId="{FD1255D7-8CEE-474D-9B3B-52693731B6C8}"/>
          </ac:picMkLst>
        </pc:picChg>
      </pc:sldChg>
      <pc:sldChg chg="addSp delSp modSp add mod ord">
        <pc:chgData name="Johnnery Aldana" userId="aae070fc57f17b1c" providerId="LiveId" clId="{9CB7FD49-681E-478E-8743-1ECF861C904E}" dt="2022-12-03T23:44:55.462" v="1457" actId="1076"/>
        <pc:sldMkLst>
          <pc:docMk/>
          <pc:sldMk cId="716744207" sldId="284"/>
        </pc:sldMkLst>
        <pc:spChg chg="mod">
          <ac:chgData name="Johnnery Aldana" userId="aae070fc57f17b1c" providerId="LiveId" clId="{9CB7FD49-681E-478E-8743-1ECF861C904E}" dt="2022-12-03T23:42:51.299" v="1444" actId="1076"/>
          <ac:spMkLst>
            <pc:docMk/>
            <pc:sldMk cId="716744207" sldId="284"/>
            <ac:spMk id="5" creationId="{BD2C8D94-8C16-45F3-9684-D68115D7A9F7}"/>
          </ac:spMkLst>
        </pc:spChg>
        <pc:spChg chg="add mod">
          <ac:chgData name="Johnnery Aldana" userId="aae070fc57f17b1c" providerId="LiveId" clId="{9CB7FD49-681E-478E-8743-1ECF861C904E}" dt="2022-12-03T23:44:55.462" v="1457" actId="1076"/>
          <ac:spMkLst>
            <pc:docMk/>
            <pc:sldMk cId="716744207" sldId="284"/>
            <ac:spMk id="8" creationId="{7B52C49F-7798-4B9B-9A53-8970C9043A25}"/>
          </ac:spMkLst>
        </pc:spChg>
        <pc:spChg chg="del">
          <ac:chgData name="Johnnery Aldana" userId="aae070fc57f17b1c" providerId="LiveId" clId="{9CB7FD49-681E-478E-8743-1ECF861C904E}" dt="2022-12-03T23:40:48.908" v="1419" actId="478"/>
          <ac:spMkLst>
            <pc:docMk/>
            <pc:sldMk cId="716744207" sldId="284"/>
            <ac:spMk id="13" creationId="{78DFE311-8B87-460C-80A4-0CA80DB72F82}"/>
          </ac:spMkLst>
        </pc:spChg>
        <pc:picChg chg="del">
          <ac:chgData name="Johnnery Aldana" userId="aae070fc57f17b1c" providerId="LiveId" clId="{9CB7FD49-681E-478E-8743-1ECF861C904E}" dt="2022-12-03T23:40:45.737" v="1418" actId="478"/>
          <ac:picMkLst>
            <pc:docMk/>
            <pc:sldMk cId="716744207" sldId="284"/>
            <ac:picMk id="6" creationId="{DE4D2CA3-95EC-4CDE-A7CE-8715B36148D4}"/>
          </ac:picMkLst>
        </pc:picChg>
        <pc:picChg chg="mod">
          <ac:chgData name="Johnnery Aldana" userId="aae070fc57f17b1c" providerId="LiveId" clId="{9CB7FD49-681E-478E-8743-1ECF861C904E}" dt="2022-12-03T23:44:18.226" v="1450" actId="1076"/>
          <ac:picMkLst>
            <pc:docMk/>
            <pc:sldMk cId="716744207" sldId="284"/>
            <ac:picMk id="14" creationId="{00000000-0000-0000-0000-000000000000}"/>
          </ac:picMkLst>
        </pc:picChg>
        <pc:picChg chg="add mod">
          <ac:chgData name="Johnnery Aldana" userId="aae070fc57f17b1c" providerId="LiveId" clId="{9CB7FD49-681E-478E-8743-1ECF861C904E}" dt="2022-12-03T23:44:32.148" v="1455" actId="1076"/>
          <ac:picMkLst>
            <pc:docMk/>
            <pc:sldMk cId="716744207" sldId="284"/>
            <ac:picMk id="5122" creationId="{FB3B6283-00AB-463E-BDA2-5840FE65BB93}"/>
          </ac:picMkLst>
        </pc:picChg>
      </pc:sldChg>
      <pc:sldChg chg="addSp delSp modSp add mod">
        <pc:chgData name="Johnnery Aldana" userId="aae070fc57f17b1c" providerId="LiveId" clId="{9CB7FD49-681E-478E-8743-1ECF861C904E}" dt="2022-12-03T23:50:57.532" v="1567" actId="1076"/>
        <pc:sldMkLst>
          <pc:docMk/>
          <pc:sldMk cId="3325625401" sldId="285"/>
        </pc:sldMkLst>
        <pc:spChg chg="add mod">
          <ac:chgData name="Johnnery Aldana" userId="aae070fc57f17b1c" providerId="LiveId" clId="{9CB7FD49-681E-478E-8743-1ECF861C904E}" dt="2022-12-03T23:50:47.366" v="1565" actId="255"/>
          <ac:spMkLst>
            <pc:docMk/>
            <pc:sldMk cId="3325625401" sldId="285"/>
            <ac:spMk id="2" creationId="{E4E6DFA0-C2AD-45DA-88F2-F89D9B357D31}"/>
          </ac:spMkLst>
        </pc:spChg>
        <pc:spChg chg="mod">
          <ac:chgData name="Johnnery Aldana" userId="aae070fc57f17b1c" providerId="LiveId" clId="{9CB7FD49-681E-478E-8743-1ECF861C904E}" dt="2022-12-03T23:50:57.532" v="1567" actId="1076"/>
          <ac:spMkLst>
            <pc:docMk/>
            <pc:sldMk cId="3325625401" sldId="285"/>
            <ac:spMk id="5" creationId="{BD2C8D94-8C16-45F3-9684-D68115D7A9F7}"/>
          </ac:spMkLst>
        </pc:spChg>
        <pc:spChg chg="del">
          <ac:chgData name="Johnnery Aldana" userId="aae070fc57f17b1c" providerId="LiveId" clId="{9CB7FD49-681E-478E-8743-1ECF861C904E}" dt="2022-12-03T23:45:37.543" v="1469" actId="478"/>
          <ac:spMkLst>
            <pc:docMk/>
            <pc:sldMk cId="3325625401" sldId="285"/>
            <ac:spMk id="8" creationId="{7B52C49F-7798-4B9B-9A53-8970C9043A25}"/>
          </ac:spMkLst>
        </pc:spChg>
        <pc:spChg chg="add mod">
          <ac:chgData name="Johnnery Aldana" userId="aae070fc57f17b1c" providerId="LiveId" clId="{9CB7FD49-681E-478E-8743-1ECF861C904E}" dt="2022-12-03T23:50:47.366" v="1565" actId="255"/>
          <ac:spMkLst>
            <pc:docMk/>
            <pc:sldMk cId="3325625401" sldId="285"/>
            <ac:spMk id="11" creationId="{8E4BDCFC-5EA9-434E-BF9E-4EF2000D991E}"/>
          </ac:spMkLst>
        </pc:spChg>
        <pc:picChg chg="add mod">
          <ac:chgData name="Johnnery Aldana" userId="aae070fc57f17b1c" providerId="LiveId" clId="{9CB7FD49-681E-478E-8743-1ECF861C904E}" dt="2022-12-03T23:50:53.251" v="1566" actId="1076"/>
          <ac:picMkLst>
            <pc:docMk/>
            <pc:sldMk cId="3325625401" sldId="285"/>
            <ac:picMk id="4" creationId="{B07B24B5-49A9-4AB9-8DB2-FBA9D736D78D}"/>
          </ac:picMkLst>
        </pc:picChg>
        <pc:picChg chg="add mod">
          <ac:chgData name="Johnnery Aldana" userId="aae070fc57f17b1c" providerId="LiveId" clId="{9CB7FD49-681E-478E-8743-1ECF861C904E}" dt="2022-12-03T23:50:13.326" v="1559" actId="14100"/>
          <ac:picMkLst>
            <pc:docMk/>
            <pc:sldMk cId="3325625401" sldId="285"/>
            <ac:picMk id="6" creationId="{E3B8810B-1F63-4308-8493-00DDABB3606A}"/>
          </ac:picMkLst>
        </pc:picChg>
        <pc:picChg chg="del">
          <ac:chgData name="Johnnery Aldana" userId="aae070fc57f17b1c" providerId="LiveId" clId="{9CB7FD49-681E-478E-8743-1ECF861C904E}" dt="2022-12-03T23:45:34.543" v="1468" actId="478"/>
          <ac:picMkLst>
            <pc:docMk/>
            <pc:sldMk cId="3325625401" sldId="285"/>
            <ac:picMk id="5122" creationId="{FB3B6283-00AB-463E-BDA2-5840FE65BB93}"/>
          </ac:picMkLst>
        </pc:picChg>
      </pc:sldChg>
      <pc:sldChg chg="addSp delSp modSp add mod">
        <pc:chgData name="Johnnery Aldana" userId="aae070fc57f17b1c" providerId="LiveId" clId="{9CB7FD49-681E-478E-8743-1ECF861C904E}" dt="2022-12-03T23:54:18.209" v="1624" actId="1076"/>
        <pc:sldMkLst>
          <pc:docMk/>
          <pc:sldMk cId="3642764307" sldId="286"/>
        </pc:sldMkLst>
        <pc:spChg chg="mod">
          <ac:chgData name="Johnnery Aldana" userId="aae070fc57f17b1c" providerId="LiveId" clId="{9CB7FD49-681E-478E-8743-1ECF861C904E}" dt="2022-12-03T23:54:18.209" v="1624" actId="1076"/>
          <ac:spMkLst>
            <pc:docMk/>
            <pc:sldMk cId="3642764307" sldId="286"/>
            <ac:spMk id="2" creationId="{E4E6DFA0-C2AD-45DA-88F2-F89D9B357D31}"/>
          </ac:spMkLst>
        </pc:spChg>
        <pc:spChg chg="mod">
          <ac:chgData name="Johnnery Aldana" userId="aae070fc57f17b1c" providerId="LiveId" clId="{9CB7FD49-681E-478E-8743-1ECF861C904E}" dt="2022-12-03T23:52:42.184" v="1592" actId="313"/>
          <ac:spMkLst>
            <pc:docMk/>
            <pc:sldMk cId="3642764307" sldId="286"/>
            <ac:spMk id="11" creationId="{8E4BDCFC-5EA9-434E-BF9E-4EF2000D991E}"/>
          </ac:spMkLst>
        </pc:spChg>
        <pc:picChg chg="del">
          <ac:chgData name="Johnnery Aldana" userId="aae070fc57f17b1c" providerId="LiveId" clId="{9CB7FD49-681E-478E-8743-1ECF861C904E}" dt="2022-12-03T23:52:18.091" v="1572" actId="478"/>
          <ac:picMkLst>
            <pc:docMk/>
            <pc:sldMk cId="3642764307" sldId="286"/>
            <ac:picMk id="4" creationId="{B07B24B5-49A9-4AB9-8DB2-FBA9D736D78D}"/>
          </ac:picMkLst>
        </pc:picChg>
        <pc:picChg chg="del">
          <ac:chgData name="Johnnery Aldana" userId="aae070fc57f17b1c" providerId="LiveId" clId="{9CB7FD49-681E-478E-8743-1ECF861C904E}" dt="2022-12-03T23:52:09.371" v="1569" actId="478"/>
          <ac:picMkLst>
            <pc:docMk/>
            <pc:sldMk cId="3642764307" sldId="286"/>
            <ac:picMk id="6" creationId="{E3B8810B-1F63-4308-8493-00DDABB3606A}"/>
          </ac:picMkLst>
        </pc:picChg>
        <pc:picChg chg="add mod">
          <ac:chgData name="Johnnery Aldana" userId="aae070fc57f17b1c" providerId="LiveId" clId="{9CB7FD49-681E-478E-8743-1ECF861C904E}" dt="2022-12-03T23:52:34.682" v="1590" actId="1076"/>
          <ac:picMkLst>
            <pc:docMk/>
            <pc:sldMk cId="3642764307" sldId="286"/>
            <ac:picMk id="7" creationId="{B933A35E-3F83-4F8D-823B-BB6FCB0784B1}"/>
          </ac:picMkLst>
        </pc:picChg>
        <pc:picChg chg="add mod">
          <ac:chgData name="Johnnery Aldana" userId="aae070fc57f17b1c" providerId="LiveId" clId="{9CB7FD49-681E-478E-8743-1ECF861C904E}" dt="2022-12-03T23:54:14.248" v="1623" actId="14100"/>
          <ac:picMkLst>
            <pc:docMk/>
            <pc:sldMk cId="3642764307" sldId="286"/>
            <ac:picMk id="8" creationId="{581D7CF9-0C41-499E-BCF9-5F0D1B9F9140}"/>
          </ac:picMkLst>
        </pc:picChg>
      </pc:sldChg>
      <pc:sldChg chg="addSp delSp modSp add mod">
        <pc:chgData name="Johnnery Aldana" userId="aae070fc57f17b1c" providerId="LiveId" clId="{9CB7FD49-681E-478E-8743-1ECF861C904E}" dt="2022-12-03T23:57:05.543" v="1668" actId="1076"/>
        <pc:sldMkLst>
          <pc:docMk/>
          <pc:sldMk cId="219910338" sldId="287"/>
        </pc:sldMkLst>
        <pc:spChg chg="add mod">
          <ac:chgData name="Johnnery Aldana" userId="aae070fc57f17b1c" providerId="LiveId" clId="{9CB7FD49-681E-478E-8743-1ECF861C904E}" dt="2022-12-03T23:57:05.543" v="1668" actId="1076"/>
          <ac:spMkLst>
            <pc:docMk/>
            <pc:sldMk cId="219910338" sldId="287"/>
            <ac:spMk id="4" creationId="{640170A6-9181-4FCF-ACD6-4089693DE635}"/>
          </ac:spMkLst>
        </pc:spChg>
        <pc:spChg chg="mod">
          <ac:chgData name="Johnnery Aldana" userId="aae070fc57f17b1c" providerId="LiveId" clId="{9CB7FD49-681E-478E-8743-1ECF861C904E}" dt="2022-12-03T23:56:13.093" v="1635" actId="1076"/>
          <ac:spMkLst>
            <pc:docMk/>
            <pc:sldMk cId="219910338" sldId="287"/>
            <ac:spMk id="5" creationId="{BD2C8D94-8C16-45F3-9684-D68115D7A9F7}"/>
          </ac:spMkLst>
        </pc:spChg>
        <pc:spChg chg="del">
          <ac:chgData name="Johnnery Aldana" userId="aae070fc57f17b1c" providerId="LiveId" clId="{9CB7FD49-681E-478E-8743-1ECF861C904E}" dt="2022-12-03T23:55:54.506" v="1629" actId="478"/>
          <ac:spMkLst>
            <pc:docMk/>
            <pc:sldMk cId="219910338" sldId="287"/>
            <ac:spMk id="13" creationId="{78DFE311-8B87-460C-80A4-0CA80DB72F82}"/>
          </ac:spMkLst>
        </pc:spChg>
        <pc:picChg chg="add mod">
          <ac:chgData name="Johnnery Aldana" userId="aae070fc57f17b1c" providerId="LiveId" clId="{9CB7FD49-681E-478E-8743-1ECF861C904E}" dt="2022-12-03T23:56:14.935" v="1636" actId="1076"/>
          <ac:picMkLst>
            <pc:docMk/>
            <pc:sldMk cId="219910338" sldId="287"/>
            <ac:picMk id="2" creationId="{33DACA22-0EEE-4579-A97D-7FC1FAA97379}"/>
          </ac:picMkLst>
        </pc:picChg>
        <pc:picChg chg="del">
          <ac:chgData name="Johnnery Aldana" userId="aae070fc57f17b1c" providerId="LiveId" clId="{9CB7FD49-681E-478E-8743-1ECF861C904E}" dt="2022-12-03T23:55:51.421" v="1628" actId="478"/>
          <ac:picMkLst>
            <pc:docMk/>
            <pc:sldMk cId="219910338" sldId="287"/>
            <ac:picMk id="6" creationId="{DE4D2CA3-95EC-4CDE-A7CE-8715B36148D4}"/>
          </ac:picMkLst>
        </pc:picChg>
        <pc:picChg chg="mod">
          <ac:chgData name="Johnnery Aldana" userId="aae070fc57f17b1c" providerId="LiveId" clId="{9CB7FD49-681E-478E-8743-1ECF861C904E}" dt="2022-12-03T23:56:57.184" v="1667" actId="1076"/>
          <ac:picMkLst>
            <pc:docMk/>
            <pc:sldMk cId="219910338" sldId="287"/>
            <ac:picMk id="14" creationId="{00000000-0000-0000-0000-000000000000}"/>
          </ac:picMkLst>
        </pc:picChg>
      </pc:sldChg>
      <pc:sldChg chg="addSp delSp modSp add mod">
        <pc:chgData name="Johnnery Aldana" userId="aae070fc57f17b1c" providerId="LiveId" clId="{9CB7FD49-681E-478E-8743-1ECF861C904E}" dt="2022-12-04T00:02:36.079" v="1738"/>
        <pc:sldMkLst>
          <pc:docMk/>
          <pc:sldMk cId="775396442" sldId="288"/>
        </pc:sldMkLst>
        <pc:spChg chg="del">
          <ac:chgData name="Johnnery Aldana" userId="aae070fc57f17b1c" providerId="LiveId" clId="{9CB7FD49-681E-478E-8743-1ECF861C904E}" dt="2022-12-03T23:59:05.654" v="1672" actId="478"/>
          <ac:spMkLst>
            <pc:docMk/>
            <pc:sldMk cId="775396442" sldId="288"/>
            <ac:spMk id="4" creationId="{640170A6-9181-4FCF-ACD6-4089693DE635}"/>
          </ac:spMkLst>
        </pc:spChg>
        <pc:spChg chg="del">
          <ac:chgData name="Johnnery Aldana" userId="aae070fc57f17b1c" providerId="LiveId" clId="{9CB7FD49-681E-478E-8743-1ECF861C904E}" dt="2022-12-03T23:59:02.629" v="1671" actId="478"/>
          <ac:spMkLst>
            <pc:docMk/>
            <pc:sldMk cId="775396442" sldId="288"/>
            <ac:spMk id="5" creationId="{BD2C8D94-8C16-45F3-9684-D68115D7A9F7}"/>
          </ac:spMkLst>
        </pc:spChg>
        <pc:spChg chg="add mod">
          <ac:chgData name="Johnnery Aldana" userId="aae070fc57f17b1c" providerId="LiveId" clId="{9CB7FD49-681E-478E-8743-1ECF861C904E}" dt="2022-12-04T00:01:29.971" v="1703" actId="1076"/>
          <ac:spMkLst>
            <pc:docMk/>
            <pc:sldMk cId="775396442" sldId="288"/>
            <ac:spMk id="9" creationId="{37F1169D-D526-45B7-B07C-2C2293265358}"/>
          </ac:spMkLst>
        </pc:spChg>
        <pc:spChg chg="add del mod">
          <ac:chgData name="Johnnery Aldana" userId="aae070fc57f17b1c" providerId="LiveId" clId="{9CB7FD49-681E-478E-8743-1ECF861C904E}" dt="2022-12-04T00:02:36.079" v="1738"/>
          <ac:spMkLst>
            <pc:docMk/>
            <pc:sldMk cId="775396442" sldId="288"/>
            <ac:spMk id="10" creationId="{666DBEFF-1A8A-4849-A8AF-250E7AFF2D73}"/>
          </ac:spMkLst>
        </pc:spChg>
        <pc:spChg chg="add mod">
          <ac:chgData name="Johnnery Aldana" userId="aae070fc57f17b1c" providerId="LiveId" clId="{9CB7FD49-681E-478E-8743-1ECF861C904E}" dt="2022-12-04T00:01:55.748" v="1715" actId="1076"/>
          <ac:spMkLst>
            <pc:docMk/>
            <pc:sldMk cId="775396442" sldId="288"/>
            <ac:spMk id="11" creationId="{EDEE645A-27EC-40FE-BFF4-D11008841866}"/>
          </ac:spMkLst>
        </pc:spChg>
        <pc:spChg chg="add mod">
          <ac:chgData name="Johnnery Aldana" userId="aae070fc57f17b1c" providerId="LiveId" clId="{9CB7FD49-681E-478E-8743-1ECF861C904E}" dt="2022-12-04T00:02:18.225" v="1736" actId="1076"/>
          <ac:spMkLst>
            <pc:docMk/>
            <pc:sldMk cId="775396442" sldId="288"/>
            <ac:spMk id="12" creationId="{1E514DDE-DC15-4101-B39B-6CCE9B55DF2D}"/>
          </ac:spMkLst>
        </pc:spChg>
        <pc:picChg chg="del">
          <ac:chgData name="Johnnery Aldana" userId="aae070fc57f17b1c" providerId="LiveId" clId="{9CB7FD49-681E-478E-8743-1ECF861C904E}" dt="2022-12-03T23:58:57.506" v="1670" actId="478"/>
          <ac:picMkLst>
            <pc:docMk/>
            <pc:sldMk cId="775396442" sldId="288"/>
            <ac:picMk id="2" creationId="{33DACA22-0EEE-4579-A97D-7FC1FAA97379}"/>
          </ac:picMkLst>
        </pc:picChg>
        <pc:picChg chg="add mod">
          <ac:chgData name="Johnnery Aldana" userId="aae070fc57f17b1c" providerId="LiveId" clId="{9CB7FD49-681E-478E-8743-1ECF861C904E}" dt="2022-12-04T00:01:15.110" v="1693" actId="1076"/>
          <ac:picMkLst>
            <pc:docMk/>
            <pc:sldMk cId="775396442" sldId="288"/>
            <ac:picMk id="6" creationId="{6A9A198B-F97F-4333-B80E-7A06A6F49EFC}"/>
          </ac:picMkLst>
        </pc:picChg>
        <pc:picChg chg="add mod">
          <ac:chgData name="Johnnery Aldana" userId="aae070fc57f17b1c" providerId="LiveId" clId="{9CB7FD49-681E-478E-8743-1ECF861C904E}" dt="2022-12-04T00:01:10.985" v="1692" actId="1076"/>
          <ac:picMkLst>
            <pc:docMk/>
            <pc:sldMk cId="775396442" sldId="288"/>
            <ac:picMk id="7" creationId="{BFD99BBD-0430-4BAB-B911-F69A847AB449}"/>
          </ac:picMkLst>
        </pc:picChg>
        <pc:picChg chg="add mod">
          <ac:chgData name="Johnnery Aldana" userId="aae070fc57f17b1c" providerId="LiveId" clId="{9CB7FD49-681E-478E-8743-1ECF861C904E}" dt="2022-12-04T00:01:58.903" v="1716" actId="1076"/>
          <ac:picMkLst>
            <pc:docMk/>
            <pc:sldMk cId="775396442" sldId="288"/>
            <ac:picMk id="8" creationId="{08F7C719-E7BB-4B3C-8CE3-C1E5E161FBAB}"/>
          </ac:picMkLst>
        </pc:picChg>
        <pc:picChg chg="mod">
          <ac:chgData name="Johnnery Aldana" userId="aae070fc57f17b1c" providerId="LiveId" clId="{9CB7FD49-681E-478E-8743-1ECF861C904E}" dt="2022-12-04T00:01:41.062" v="1706" actId="1076"/>
          <ac:picMkLst>
            <pc:docMk/>
            <pc:sldMk cId="775396442" sldId="288"/>
            <ac:picMk id="14" creationId="{00000000-0000-0000-0000-000000000000}"/>
          </ac:picMkLst>
        </pc:picChg>
      </pc:sldChg>
      <pc:sldChg chg="addSp delSp modSp add mod">
        <pc:chgData name="Johnnery Aldana" userId="aae070fc57f17b1c" providerId="LiveId" clId="{9CB7FD49-681E-478E-8743-1ECF861C904E}" dt="2022-12-04T10:51:20.661" v="2284" actId="1076"/>
        <pc:sldMkLst>
          <pc:docMk/>
          <pc:sldMk cId="3418646464" sldId="289"/>
        </pc:sldMkLst>
        <pc:spChg chg="mod">
          <ac:chgData name="Johnnery Aldana" userId="aae070fc57f17b1c" providerId="LiveId" clId="{9CB7FD49-681E-478E-8743-1ECF861C904E}" dt="2022-12-04T10:51:20.661" v="2284" actId="1076"/>
          <ac:spMkLst>
            <pc:docMk/>
            <pc:sldMk cId="3418646464" sldId="289"/>
            <ac:spMk id="9" creationId="{37F1169D-D526-45B7-B07C-2C2293265358}"/>
          </ac:spMkLst>
        </pc:spChg>
        <pc:spChg chg="del">
          <ac:chgData name="Johnnery Aldana" userId="aae070fc57f17b1c" providerId="LiveId" clId="{9CB7FD49-681E-478E-8743-1ECF861C904E}" dt="2022-12-04T00:03:05.294" v="1744" actId="478"/>
          <ac:spMkLst>
            <pc:docMk/>
            <pc:sldMk cId="3418646464" sldId="289"/>
            <ac:spMk id="11" creationId="{EDEE645A-27EC-40FE-BFF4-D11008841866}"/>
          </ac:spMkLst>
        </pc:spChg>
        <pc:spChg chg="del">
          <ac:chgData name="Johnnery Aldana" userId="aae070fc57f17b1c" providerId="LiveId" clId="{9CB7FD49-681E-478E-8743-1ECF861C904E}" dt="2022-12-04T00:03:02.529" v="1743" actId="478"/>
          <ac:spMkLst>
            <pc:docMk/>
            <pc:sldMk cId="3418646464" sldId="289"/>
            <ac:spMk id="12" creationId="{1E514DDE-DC15-4101-B39B-6CCE9B55DF2D}"/>
          </ac:spMkLst>
        </pc:spChg>
        <pc:picChg chg="add mod">
          <ac:chgData name="Johnnery Aldana" userId="aae070fc57f17b1c" providerId="LiveId" clId="{9CB7FD49-681E-478E-8743-1ECF861C904E}" dt="2022-12-04T00:06:15.214" v="1765" actId="1076"/>
          <ac:picMkLst>
            <pc:docMk/>
            <pc:sldMk cId="3418646464" sldId="289"/>
            <ac:picMk id="2" creationId="{6B13A39F-33A4-4EF9-90DC-52E9714E612A}"/>
          </ac:picMkLst>
        </pc:picChg>
        <pc:picChg chg="del">
          <ac:chgData name="Johnnery Aldana" userId="aae070fc57f17b1c" providerId="LiveId" clId="{9CB7FD49-681E-478E-8743-1ECF861C904E}" dt="2022-12-04T00:02:54.126" v="1740" actId="478"/>
          <ac:picMkLst>
            <pc:docMk/>
            <pc:sldMk cId="3418646464" sldId="289"/>
            <ac:picMk id="6" creationId="{6A9A198B-F97F-4333-B80E-7A06A6F49EFC}"/>
          </ac:picMkLst>
        </pc:picChg>
        <pc:picChg chg="del">
          <ac:chgData name="Johnnery Aldana" userId="aae070fc57f17b1c" providerId="LiveId" clId="{9CB7FD49-681E-478E-8743-1ECF861C904E}" dt="2022-12-04T00:02:57.938" v="1742" actId="478"/>
          <ac:picMkLst>
            <pc:docMk/>
            <pc:sldMk cId="3418646464" sldId="289"/>
            <ac:picMk id="7" creationId="{BFD99BBD-0430-4BAB-B911-F69A847AB449}"/>
          </ac:picMkLst>
        </pc:picChg>
        <pc:picChg chg="del">
          <ac:chgData name="Johnnery Aldana" userId="aae070fc57f17b1c" providerId="LiveId" clId="{9CB7FD49-681E-478E-8743-1ECF861C904E}" dt="2022-12-04T00:02:56.079" v="1741" actId="478"/>
          <ac:picMkLst>
            <pc:docMk/>
            <pc:sldMk cId="3418646464" sldId="289"/>
            <ac:picMk id="8" creationId="{08F7C719-E7BB-4B3C-8CE3-C1E5E161FBAB}"/>
          </ac:picMkLst>
        </pc:picChg>
      </pc:sldChg>
      <pc:sldChg chg="addSp delSp modSp add mod">
        <pc:chgData name="Johnnery Aldana" userId="aae070fc57f17b1c" providerId="LiveId" clId="{9CB7FD49-681E-478E-8743-1ECF861C904E}" dt="2022-12-04T10:52:35.598" v="2296" actId="1076"/>
        <pc:sldMkLst>
          <pc:docMk/>
          <pc:sldMk cId="1613186176" sldId="290"/>
        </pc:sldMkLst>
        <pc:spChg chg="del">
          <ac:chgData name="Johnnery Aldana" userId="aae070fc57f17b1c" providerId="LiveId" clId="{9CB7FD49-681E-478E-8743-1ECF861C904E}" dt="2022-12-04T00:06:27.745" v="1768" actId="478"/>
          <ac:spMkLst>
            <pc:docMk/>
            <pc:sldMk cId="1613186176" sldId="290"/>
            <ac:spMk id="9" creationId="{37F1169D-D526-45B7-B07C-2C2293265358}"/>
          </ac:spMkLst>
        </pc:spChg>
        <pc:picChg chg="del">
          <ac:chgData name="Johnnery Aldana" userId="aae070fc57f17b1c" providerId="LiveId" clId="{9CB7FD49-681E-478E-8743-1ECF861C904E}" dt="2022-12-04T00:06:24.198" v="1767" actId="478"/>
          <ac:picMkLst>
            <pc:docMk/>
            <pc:sldMk cId="1613186176" sldId="290"/>
            <ac:picMk id="2" creationId="{6B13A39F-33A4-4EF9-90DC-52E9714E612A}"/>
          </ac:picMkLst>
        </pc:picChg>
        <pc:picChg chg="add mod">
          <ac:chgData name="Johnnery Aldana" userId="aae070fc57f17b1c" providerId="LiveId" clId="{9CB7FD49-681E-478E-8743-1ECF861C904E}" dt="2022-12-04T10:51:53.445" v="2290" actId="1076"/>
          <ac:picMkLst>
            <pc:docMk/>
            <pc:sldMk cId="1613186176" sldId="290"/>
            <ac:picMk id="4" creationId="{93FA2AED-7A75-4713-A3B1-9BB26B791752}"/>
          </ac:picMkLst>
        </pc:picChg>
        <pc:picChg chg="add mod">
          <ac:chgData name="Johnnery Aldana" userId="aae070fc57f17b1c" providerId="LiveId" clId="{9CB7FD49-681E-478E-8743-1ECF861C904E}" dt="2022-12-04T10:52:19.763" v="2295" actId="1076"/>
          <ac:picMkLst>
            <pc:docMk/>
            <pc:sldMk cId="1613186176" sldId="290"/>
            <ac:picMk id="5" creationId="{3E6CE3A4-564D-40D8-B8D3-96CD0265BEB5}"/>
          </ac:picMkLst>
        </pc:picChg>
        <pc:picChg chg="add mod modCrop">
          <ac:chgData name="Johnnery Aldana" userId="aae070fc57f17b1c" providerId="LiveId" clId="{9CB7FD49-681E-478E-8743-1ECF861C904E}" dt="2022-12-04T10:52:35.598" v="2296" actId="1076"/>
          <ac:picMkLst>
            <pc:docMk/>
            <pc:sldMk cId="1613186176" sldId="290"/>
            <ac:picMk id="6" creationId="{D269FCC7-F0C0-42AB-98AA-5AA553E921DB}"/>
          </ac:picMkLst>
        </pc:picChg>
        <pc:picChg chg="add mod">
          <ac:chgData name="Johnnery Aldana" userId="aae070fc57f17b1c" providerId="LiveId" clId="{9CB7FD49-681E-478E-8743-1ECF861C904E}" dt="2022-12-04T10:51:48.358" v="2288" actId="1076"/>
          <ac:picMkLst>
            <pc:docMk/>
            <pc:sldMk cId="1613186176" sldId="290"/>
            <ac:picMk id="7" creationId="{9962A86E-34EE-4A28-95C6-39390DCB91D1}"/>
          </ac:picMkLst>
        </pc:picChg>
        <pc:picChg chg="add mod">
          <ac:chgData name="Johnnery Aldana" userId="aae070fc57f17b1c" providerId="LiveId" clId="{9CB7FD49-681E-478E-8743-1ECF861C904E}" dt="2022-12-04T10:51:42.771" v="2286" actId="1076"/>
          <ac:picMkLst>
            <pc:docMk/>
            <pc:sldMk cId="1613186176" sldId="290"/>
            <ac:picMk id="8" creationId="{B5064908-2C19-4D30-B3A3-151C8D6EE498}"/>
          </ac:picMkLst>
        </pc:picChg>
        <pc:picChg chg="add del mod modCrop">
          <ac:chgData name="Johnnery Aldana" userId="aae070fc57f17b1c" providerId="LiveId" clId="{9CB7FD49-681E-478E-8743-1ECF861C904E}" dt="2022-12-04T10:51:37.049" v="2285" actId="478"/>
          <ac:picMkLst>
            <pc:docMk/>
            <pc:sldMk cId="1613186176" sldId="290"/>
            <ac:picMk id="10" creationId="{F8090B1E-474F-4D31-89AD-696CC627762D}"/>
          </ac:picMkLst>
        </pc:picChg>
      </pc:sldChg>
      <pc:sldChg chg="addSp delSp modSp add mod ord">
        <pc:chgData name="Johnnery Aldana" userId="aae070fc57f17b1c" providerId="LiveId" clId="{9CB7FD49-681E-478E-8743-1ECF861C904E}" dt="2022-12-04T00:22:14.420" v="2203" actId="20577"/>
        <pc:sldMkLst>
          <pc:docMk/>
          <pc:sldMk cId="311060428" sldId="291"/>
        </pc:sldMkLst>
        <pc:spChg chg="mod">
          <ac:chgData name="Johnnery Aldana" userId="aae070fc57f17b1c" providerId="LiveId" clId="{9CB7FD49-681E-478E-8743-1ECF861C904E}" dt="2022-12-04T00:07:23.407" v="1812" actId="6549"/>
          <ac:spMkLst>
            <pc:docMk/>
            <pc:sldMk cId="311060428" sldId="291"/>
            <ac:spMk id="5" creationId="{BD2C8D94-8C16-45F3-9684-D68115D7A9F7}"/>
          </ac:spMkLst>
        </pc:spChg>
        <pc:spChg chg="mod">
          <ac:chgData name="Johnnery Aldana" userId="aae070fc57f17b1c" providerId="LiveId" clId="{9CB7FD49-681E-478E-8743-1ECF861C904E}" dt="2022-12-04T00:22:14.420" v="2203" actId="20577"/>
          <ac:spMkLst>
            <pc:docMk/>
            <pc:sldMk cId="311060428" sldId="291"/>
            <ac:spMk id="13" creationId="{78DFE311-8B87-460C-80A4-0CA80DB72F82}"/>
          </ac:spMkLst>
        </pc:spChg>
        <pc:picChg chg="add mod">
          <ac:chgData name="Johnnery Aldana" userId="aae070fc57f17b1c" providerId="LiveId" clId="{9CB7FD49-681E-478E-8743-1ECF861C904E}" dt="2022-12-04T00:11:35.838" v="2057" actId="1076"/>
          <ac:picMkLst>
            <pc:docMk/>
            <pc:sldMk cId="311060428" sldId="291"/>
            <ac:picMk id="2" creationId="{8A258076-9FD2-409E-9BCC-2C6A2E0CE329}"/>
          </ac:picMkLst>
        </pc:picChg>
        <pc:picChg chg="del">
          <ac:chgData name="Johnnery Aldana" userId="aae070fc57f17b1c" providerId="LiveId" clId="{9CB7FD49-681E-478E-8743-1ECF861C904E}" dt="2022-12-04T00:07:26.913" v="1813" actId="478"/>
          <ac:picMkLst>
            <pc:docMk/>
            <pc:sldMk cId="311060428" sldId="291"/>
            <ac:picMk id="6" creationId="{DE4D2CA3-95EC-4CDE-A7CE-8715B36148D4}"/>
          </ac:picMkLst>
        </pc:picChg>
        <pc:picChg chg="mod">
          <ac:chgData name="Johnnery Aldana" userId="aae070fc57f17b1c" providerId="LiveId" clId="{9CB7FD49-681E-478E-8743-1ECF861C904E}" dt="2022-12-04T00:08:50.674" v="1958" actId="1076"/>
          <ac:picMkLst>
            <pc:docMk/>
            <pc:sldMk cId="311060428" sldId="291"/>
            <ac:picMk id="14" creationId="{00000000-0000-0000-0000-000000000000}"/>
          </ac:picMkLst>
        </pc:picChg>
      </pc:sldChg>
      <pc:sldChg chg="addSp delSp modSp add mod">
        <pc:chgData name="Johnnery Aldana" userId="aae070fc57f17b1c" providerId="LiveId" clId="{9CB7FD49-681E-478E-8743-1ECF861C904E}" dt="2022-12-04T04:20:50.221" v="2251" actId="20577"/>
        <pc:sldMkLst>
          <pc:docMk/>
          <pc:sldMk cId="4244821663" sldId="292"/>
        </pc:sldMkLst>
        <pc:spChg chg="add mod">
          <ac:chgData name="Johnnery Aldana" userId="aae070fc57f17b1c" providerId="LiveId" clId="{9CB7FD49-681E-478E-8743-1ECF861C904E}" dt="2022-12-04T00:26:13.661" v="2218" actId="108"/>
          <ac:spMkLst>
            <pc:docMk/>
            <pc:sldMk cId="4244821663" sldId="292"/>
            <ac:spMk id="2" creationId="{F6FEAA44-F6CA-4DED-B91D-9DBA8E4B5E53}"/>
          </ac:spMkLst>
        </pc:spChg>
        <pc:spChg chg="add mod">
          <ac:chgData name="Johnnery Aldana" userId="aae070fc57f17b1c" providerId="LiveId" clId="{9CB7FD49-681E-478E-8743-1ECF861C904E}" dt="2022-12-04T04:20:50.221" v="2251" actId="20577"/>
          <ac:spMkLst>
            <pc:docMk/>
            <pc:sldMk cId="4244821663" sldId="292"/>
            <ac:spMk id="13" creationId="{4F8B02FE-8D2A-48CC-AD32-1AC9FE4C08B2}"/>
          </ac:spMkLst>
        </pc:spChg>
        <pc:picChg chg="del">
          <ac:chgData name="Johnnery Aldana" userId="aae070fc57f17b1c" providerId="LiveId" clId="{9CB7FD49-681E-478E-8743-1ECF861C904E}" dt="2022-12-04T00:21:20.507" v="2128" actId="478"/>
          <ac:picMkLst>
            <pc:docMk/>
            <pc:sldMk cId="4244821663" sldId="292"/>
            <ac:picMk id="4" creationId="{93FA2AED-7A75-4713-A3B1-9BB26B791752}"/>
          </ac:picMkLst>
        </pc:picChg>
        <pc:picChg chg="del">
          <ac:chgData name="Johnnery Aldana" userId="aae070fc57f17b1c" providerId="LiveId" clId="{9CB7FD49-681E-478E-8743-1ECF861C904E}" dt="2022-12-04T00:21:28.216" v="2133" actId="478"/>
          <ac:picMkLst>
            <pc:docMk/>
            <pc:sldMk cId="4244821663" sldId="292"/>
            <ac:picMk id="5" creationId="{3E6CE3A4-564D-40D8-B8D3-96CD0265BEB5}"/>
          </ac:picMkLst>
        </pc:picChg>
        <pc:picChg chg="del">
          <ac:chgData name="Johnnery Aldana" userId="aae070fc57f17b1c" providerId="LiveId" clId="{9CB7FD49-681E-478E-8743-1ECF861C904E}" dt="2022-12-04T00:21:27.481" v="2132" actId="478"/>
          <ac:picMkLst>
            <pc:docMk/>
            <pc:sldMk cId="4244821663" sldId="292"/>
            <ac:picMk id="6" creationId="{D269FCC7-F0C0-42AB-98AA-5AA553E921DB}"/>
          </ac:picMkLst>
        </pc:picChg>
        <pc:picChg chg="del">
          <ac:chgData name="Johnnery Aldana" userId="aae070fc57f17b1c" providerId="LiveId" clId="{9CB7FD49-681E-478E-8743-1ECF861C904E}" dt="2022-12-04T00:21:32.394" v="2135" actId="478"/>
          <ac:picMkLst>
            <pc:docMk/>
            <pc:sldMk cId="4244821663" sldId="292"/>
            <ac:picMk id="7" creationId="{9962A86E-34EE-4A28-95C6-39390DCB91D1}"/>
          </ac:picMkLst>
        </pc:picChg>
        <pc:picChg chg="del">
          <ac:chgData name="Johnnery Aldana" userId="aae070fc57f17b1c" providerId="LiveId" clId="{9CB7FD49-681E-478E-8743-1ECF861C904E}" dt="2022-12-04T00:21:21.717" v="2129" actId="478"/>
          <ac:picMkLst>
            <pc:docMk/>
            <pc:sldMk cId="4244821663" sldId="292"/>
            <ac:picMk id="8" creationId="{B5064908-2C19-4D30-B3A3-151C8D6EE498}"/>
          </ac:picMkLst>
        </pc:picChg>
        <pc:picChg chg="add mod">
          <ac:chgData name="Johnnery Aldana" userId="aae070fc57f17b1c" providerId="LiveId" clId="{9CB7FD49-681E-478E-8743-1ECF861C904E}" dt="2022-12-04T00:25:28.860" v="2209" actId="1076"/>
          <ac:picMkLst>
            <pc:docMk/>
            <pc:sldMk cId="4244821663" sldId="292"/>
            <ac:picMk id="9" creationId="{3F9D1754-F68C-4C3E-88B5-30BD4824BC69}"/>
          </ac:picMkLst>
        </pc:picChg>
        <pc:picChg chg="del">
          <ac:chgData name="Johnnery Aldana" userId="aae070fc57f17b1c" providerId="LiveId" clId="{9CB7FD49-681E-478E-8743-1ECF861C904E}" dt="2022-12-04T00:21:28.907" v="2134" actId="478"/>
          <ac:picMkLst>
            <pc:docMk/>
            <pc:sldMk cId="4244821663" sldId="292"/>
            <ac:picMk id="10" creationId="{F8090B1E-474F-4D31-89AD-696CC627762D}"/>
          </ac:picMkLst>
        </pc:picChg>
        <pc:picChg chg="mod">
          <ac:chgData name="Johnnery Aldana" userId="aae070fc57f17b1c" providerId="LiveId" clId="{9CB7FD49-681E-478E-8743-1ECF861C904E}" dt="2022-12-04T00:21:24.436" v="2131" actId="1076"/>
          <ac:picMkLst>
            <pc:docMk/>
            <pc:sldMk cId="4244821663" sldId="292"/>
            <ac:picMk id="1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972049" y="366713"/>
            <a:ext cx="1543051" cy="780097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1" y="366713"/>
            <a:ext cx="4476751" cy="780097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429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5052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67BDA-AA0D-4C70-9647-80BCD39E4C35}" type="datetimeFigureOut">
              <a:rPr lang="es-VE" smtClean="0"/>
              <a:t>4/12/2022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D1217-754B-4881-A45D-6582F53BC597}" type="slidenum">
              <a:rPr lang="es-VE" smtClean="0"/>
              <a:t>‹Nº›</a:t>
            </a:fld>
            <a:endParaRPr lang="es-V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7E64993-92C6-424A-BEBE-5C9FE001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7989"/>
            <a:ext cx="6120680" cy="53460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1CA9E0A-BDAD-4FC8-9CAD-EB622391A929}"/>
              </a:ext>
            </a:extLst>
          </p:cNvPr>
          <p:cNvSpPr txBox="1"/>
          <p:nvPr/>
        </p:nvSpPr>
        <p:spPr>
          <a:xfrm>
            <a:off x="1907704" y="5845900"/>
            <a:ext cx="475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Sheraton Hotel en el Lago </a:t>
            </a:r>
            <a:r>
              <a:rPr lang="es-ES" sz="2000" b="1" dirty="0" err="1"/>
              <a:t>Tai</a:t>
            </a:r>
            <a:r>
              <a:rPr lang="es-ES" sz="2000" b="1" dirty="0"/>
              <a:t>, en China</a:t>
            </a:r>
            <a:endParaRPr lang="es-VE" sz="2000" b="1" dirty="0"/>
          </a:p>
        </p:txBody>
      </p:sp>
    </p:spTree>
    <p:extLst>
      <p:ext uri="{BB962C8B-B14F-4D97-AF65-F5344CB8AC3E}">
        <p14:creationId xmlns:p14="http://schemas.microsoft.com/office/powerpoint/2010/main" val="2420711406"/>
      </p:ext>
    </p:extLst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879FDCC-1B2A-43D9-B525-B375C2BFEF1C}"/>
              </a:ext>
            </a:extLst>
          </p:cNvPr>
          <p:cNvSpPr txBox="1"/>
          <p:nvPr/>
        </p:nvSpPr>
        <p:spPr>
          <a:xfrm>
            <a:off x="1763688" y="476672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¿Qué es un Oficio?</a:t>
            </a:r>
            <a:endParaRPr lang="es-V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B92915-458E-48DA-9886-CE66F14CE007}"/>
              </a:ext>
            </a:extLst>
          </p:cNvPr>
          <p:cNvSpPr txBox="1"/>
          <p:nvPr/>
        </p:nvSpPr>
        <p:spPr>
          <a:xfrm>
            <a:off x="755576" y="1340768"/>
            <a:ext cx="76328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Según la Real Academia Española de La Lengua, una profesión es:</a:t>
            </a:r>
          </a:p>
          <a:p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Actividad laboral habitual, especialmente la que requiere habilidad manual o esfuerzo físico.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r>
              <a:rPr lang="es-ES" sz="2000" b="1" dirty="0"/>
              <a:t>Por lo general un oficio se aprende de un mentor quien te enseña todo lo relacionado al oficio, puede ser Mecánico, Chef, Electricista, Peluquero, etc.</a:t>
            </a:r>
            <a:endParaRPr lang="es-VE" sz="2000" b="1" dirty="0"/>
          </a:p>
        </p:txBody>
      </p:sp>
      <p:pic>
        <p:nvPicPr>
          <p:cNvPr id="3074" name="Picture 2" descr="Sobre los oficios y la ética – Revista Literaria Monolito">
            <a:extLst>
              <a:ext uri="{FF2B5EF4-FFF2-40B4-BE49-F238E27FC236}">
                <a16:creationId xmlns:a16="http://schemas.microsoft.com/office/drawing/2014/main" id="{C70FB6BB-5492-4539-A007-51E73C53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972" y="4120382"/>
            <a:ext cx="4748040" cy="25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289647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D5902D9-5F98-4723-8F94-1F3BC7E04D33}"/>
              </a:ext>
            </a:extLst>
          </p:cNvPr>
          <p:cNvSpPr txBox="1"/>
          <p:nvPr/>
        </p:nvSpPr>
        <p:spPr>
          <a:xfrm>
            <a:off x="1745906" y="404664"/>
            <a:ext cx="565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¿Cómo me veo en el Futuro?</a:t>
            </a:r>
            <a:endParaRPr lang="es-V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8558B5-EE64-424C-A623-9BB2F4D99372}"/>
              </a:ext>
            </a:extLst>
          </p:cNvPr>
          <p:cNvSpPr txBox="1"/>
          <p:nvPr/>
        </p:nvSpPr>
        <p:spPr>
          <a:xfrm>
            <a:off x="2051720" y="1468943"/>
            <a:ext cx="4772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Profesión: Médico Cirujano Plástico </a:t>
            </a:r>
            <a:endParaRPr lang="es-VE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EEF803-0455-48D2-B7D4-AB3B9F91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658" y="2204864"/>
            <a:ext cx="5676306" cy="25202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BEE547-F073-4B6E-BFC6-3BB4EB4095F3}"/>
              </a:ext>
            </a:extLst>
          </p:cNvPr>
          <p:cNvSpPr txBox="1"/>
          <p:nvPr/>
        </p:nvSpPr>
        <p:spPr>
          <a:xfrm>
            <a:off x="1403761" y="5370789"/>
            <a:ext cx="6336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Hacen Cirugías Reconstructivas, lesiones después de un accidente</a:t>
            </a:r>
          </a:p>
          <a:p>
            <a:pPr algn="ctr"/>
            <a:r>
              <a:rPr lang="es-ES" dirty="0"/>
              <a:t> o Cirugías Estéticas, rejuvenecimiento facial.</a:t>
            </a:r>
            <a:endParaRPr lang="es-VE" dirty="0"/>
          </a:p>
        </p:txBody>
      </p:sp>
    </p:spTree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D5902D9-5F98-4723-8F94-1F3BC7E04D33}"/>
              </a:ext>
            </a:extLst>
          </p:cNvPr>
          <p:cNvSpPr txBox="1"/>
          <p:nvPr/>
        </p:nvSpPr>
        <p:spPr>
          <a:xfrm>
            <a:off x="1745906" y="404664"/>
            <a:ext cx="565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¿Cómo me veo en el Futuro?</a:t>
            </a:r>
            <a:endParaRPr lang="es-V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8558B5-EE64-424C-A623-9BB2F4D99372}"/>
              </a:ext>
            </a:extLst>
          </p:cNvPr>
          <p:cNvSpPr txBox="1"/>
          <p:nvPr/>
        </p:nvSpPr>
        <p:spPr>
          <a:xfrm>
            <a:off x="3342234" y="1339127"/>
            <a:ext cx="215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Oficio: Modelo </a:t>
            </a:r>
            <a:endParaRPr lang="es-VE" sz="24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BEE547-F073-4B6E-BFC6-3BB4EB4095F3}"/>
              </a:ext>
            </a:extLst>
          </p:cNvPr>
          <p:cNvSpPr txBox="1"/>
          <p:nvPr/>
        </p:nvSpPr>
        <p:spPr>
          <a:xfrm>
            <a:off x="899592" y="5507726"/>
            <a:ext cx="757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 dedican a exhibir, vistiendo prendas de ropa u otro accesorio (zapatos, bolsos, cinturones, etcétera).</a:t>
            </a:r>
            <a:endParaRPr lang="es-VE" dirty="0"/>
          </a:p>
        </p:txBody>
      </p:sp>
      <p:pic>
        <p:nvPicPr>
          <p:cNvPr id="4098" name="Picture 2" descr="EL EFECTO VISUAL DE UN MODELO O DIBUJO INDUSTRIAL NO PUEDE CONSIDERARSE  «OBRA» - ORTEGO LEGAL">
            <a:extLst>
              <a:ext uri="{FF2B5EF4-FFF2-40B4-BE49-F238E27FC236}">
                <a16:creationId xmlns:a16="http://schemas.microsoft.com/office/drawing/2014/main" id="{FD1255D7-8CEE-474D-9B3B-52693731B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41" y="1800792"/>
            <a:ext cx="4104455" cy="328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875336"/>
      </p:ext>
    </p:extLst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-34280"/>
            <a:ext cx="9180512" cy="68922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267E53-52B8-4B53-83EF-F76A3BB9F858}"/>
              </a:ext>
            </a:extLst>
          </p:cNvPr>
          <p:cNvSpPr txBox="1"/>
          <p:nvPr/>
        </p:nvSpPr>
        <p:spPr>
          <a:xfrm>
            <a:off x="3259346" y="269540"/>
            <a:ext cx="266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¿Quién Soy? </a:t>
            </a:r>
            <a:endParaRPr lang="es-V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2C8D94-8C16-45F3-9684-D68115D7A9F7}"/>
              </a:ext>
            </a:extLst>
          </p:cNvPr>
          <p:cNvSpPr txBox="1"/>
          <p:nvPr/>
        </p:nvSpPr>
        <p:spPr>
          <a:xfrm>
            <a:off x="1187624" y="1134412"/>
            <a:ext cx="1480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>
              <a:defRPr sz="2400" b="1"/>
            </a:lvl1pPr>
          </a:lstStyle>
          <a:p>
            <a:r>
              <a:rPr lang="es-ES" dirty="0"/>
              <a:t>Ingeniero:</a:t>
            </a:r>
            <a:endParaRPr lang="es-V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52C49F-7798-4B9B-9A53-8970C9043A25}"/>
              </a:ext>
            </a:extLst>
          </p:cNvPr>
          <p:cNvSpPr txBox="1"/>
          <p:nvPr/>
        </p:nvSpPr>
        <p:spPr>
          <a:xfrm>
            <a:off x="1169875" y="1700808"/>
            <a:ext cx="6840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Son los grandes inventores; aquellos que diseñan, construyen y mantienen sistemas y estructuras complejos, desde edificios hasta software.</a:t>
            </a:r>
            <a:endParaRPr lang="es-VE" dirty="0"/>
          </a:p>
        </p:txBody>
      </p:sp>
      <p:pic>
        <p:nvPicPr>
          <p:cNvPr id="5122" name="Picture 2" descr="Ingeniero De Construcción De Dibujos Animados | Engineer cartoon,  Engineering, Building illustration">
            <a:extLst>
              <a:ext uri="{FF2B5EF4-FFF2-40B4-BE49-F238E27FC236}">
                <a16:creationId xmlns:a16="http://schemas.microsoft.com/office/drawing/2014/main" id="{FB3B6283-00AB-463E-BDA2-5840FE65B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15241"/>
            <a:ext cx="3816424" cy="365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74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-34280"/>
            <a:ext cx="9180512" cy="68922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267E53-52B8-4B53-83EF-F76A3BB9F858}"/>
              </a:ext>
            </a:extLst>
          </p:cNvPr>
          <p:cNvSpPr txBox="1"/>
          <p:nvPr/>
        </p:nvSpPr>
        <p:spPr>
          <a:xfrm>
            <a:off x="3259346" y="269540"/>
            <a:ext cx="266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¿Quién Soy? </a:t>
            </a:r>
            <a:endParaRPr lang="es-V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2C8D94-8C16-45F3-9684-D68115D7A9F7}"/>
              </a:ext>
            </a:extLst>
          </p:cNvPr>
          <p:cNvSpPr txBox="1"/>
          <p:nvPr/>
        </p:nvSpPr>
        <p:spPr>
          <a:xfrm>
            <a:off x="753781" y="1363928"/>
            <a:ext cx="262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>
              <a:defRPr sz="2400" b="1"/>
            </a:lvl1pPr>
          </a:lstStyle>
          <a:p>
            <a:r>
              <a:rPr lang="es-ES" dirty="0"/>
              <a:t>Tipos de Ingeniero:</a:t>
            </a:r>
            <a:endParaRPr lang="es-VE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4E6DFA0-C2AD-45DA-88F2-F89D9B357D31}"/>
              </a:ext>
            </a:extLst>
          </p:cNvPr>
          <p:cNvSpPr txBox="1"/>
          <p:nvPr/>
        </p:nvSpPr>
        <p:spPr>
          <a:xfrm>
            <a:off x="1496168" y="1814618"/>
            <a:ext cx="1988558" cy="85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s-ES" sz="2000" b="1" dirty="0"/>
              <a:t>Ingeniero Civil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7B24B5-49A9-4AB9-8DB2-FBA9D736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1" y="3196980"/>
            <a:ext cx="3986157" cy="22322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3B8810B-1F63-4308-8493-00DDABB36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157634"/>
            <a:ext cx="3412244" cy="226246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E4BDCFC-5EA9-434E-BF9E-4EF2000D991E}"/>
              </a:ext>
            </a:extLst>
          </p:cNvPr>
          <p:cNvSpPr txBox="1"/>
          <p:nvPr/>
        </p:nvSpPr>
        <p:spPr>
          <a:xfrm>
            <a:off x="5111763" y="1814618"/>
            <a:ext cx="3132645" cy="85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s-ES" sz="2000" b="1" dirty="0"/>
              <a:t>Ingeniero Eléctricos</a:t>
            </a:r>
          </a:p>
        </p:txBody>
      </p:sp>
    </p:spTree>
    <p:extLst>
      <p:ext uri="{BB962C8B-B14F-4D97-AF65-F5344CB8AC3E}">
        <p14:creationId xmlns:p14="http://schemas.microsoft.com/office/powerpoint/2010/main" val="33256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-34280"/>
            <a:ext cx="9180512" cy="68922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267E53-52B8-4B53-83EF-F76A3BB9F858}"/>
              </a:ext>
            </a:extLst>
          </p:cNvPr>
          <p:cNvSpPr txBox="1"/>
          <p:nvPr/>
        </p:nvSpPr>
        <p:spPr>
          <a:xfrm>
            <a:off x="3259346" y="269540"/>
            <a:ext cx="266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¿Quién Soy? </a:t>
            </a:r>
            <a:endParaRPr lang="es-V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2C8D94-8C16-45F3-9684-D68115D7A9F7}"/>
              </a:ext>
            </a:extLst>
          </p:cNvPr>
          <p:cNvSpPr txBox="1"/>
          <p:nvPr/>
        </p:nvSpPr>
        <p:spPr>
          <a:xfrm>
            <a:off x="753781" y="1363928"/>
            <a:ext cx="262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>
              <a:defRPr sz="2400" b="1"/>
            </a:lvl1pPr>
          </a:lstStyle>
          <a:p>
            <a:r>
              <a:rPr lang="es-ES" dirty="0"/>
              <a:t>Tipos de Ingeniero:</a:t>
            </a:r>
            <a:endParaRPr lang="es-VE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4E6DFA0-C2AD-45DA-88F2-F89D9B357D31}"/>
              </a:ext>
            </a:extLst>
          </p:cNvPr>
          <p:cNvSpPr txBox="1"/>
          <p:nvPr/>
        </p:nvSpPr>
        <p:spPr>
          <a:xfrm>
            <a:off x="917044" y="1887808"/>
            <a:ext cx="2851358" cy="85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s-ES" sz="2000" b="1" dirty="0"/>
              <a:t>Ingeniero Aeronáutico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4BDCFC-5EA9-434E-BF9E-4EF2000D991E}"/>
              </a:ext>
            </a:extLst>
          </p:cNvPr>
          <p:cNvSpPr txBox="1"/>
          <p:nvPr/>
        </p:nvSpPr>
        <p:spPr>
          <a:xfrm>
            <a:off x="4590255" y="1828574"/>
            <a:ext cx="3636701" cy="85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s-ES" sz="2000" b="1" dirty="0"/>
              <a:t>Ingeniero de Computación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33A35E-3F83-4F8D-823B-BB6FCB078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111974"/>
            <a:ext cx="3745213" cy="209731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1D7CF9-0C41-499E-BCF9-5F0D1B9F9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2" y="3186915"/>
            <a:ext cx="3216027" cy="197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-34280"/>
            <a:ext cx="9180512" cy="68922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267E53-52B8-4B53-83EF-F76A3BB9F858}"/>
              </a:ext>
            </a:extLst>
          </p:cNvPr>
          <p:cNvSpPr txBox="1"/>
          <p:nvPr/>
        </p:nvSpPr>
        <p:spPr>
          <a:xfrm>
            <a:off x="3259346" y="269540"/>
            <a:ext cx="266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¿Quién Soy? </a:t>
            </a:r>
            <a:endParaRPr lang="es-V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2C8D94-8C16-45F3-9684-D68115D7A9F7}"/>
              </a:ext>
            </a:extLst>
          </p:cNvPr>
          <p:cNvSpPr txBox="1"/>
          <p:nvPr/>
        </p:nvSpPr>
        <p:spPr>
          <a:xfrm>
            <a:off x="1187624" y="1259106"/>
            <a:ext cx="32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>
              <a:defRPr sz="2400" b="1"/>
            </a:lvl1pPr>
          </a:lstStyle>
          <a:p>
            <a:r>
              <a:rPr lang="es-ES" dirty="0"/>
              <a:t>Ingeniero de producción</a:t>
            </a:r>
            <a:endParaRPr lang="es-V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4D2CA3-95EC-4CDE-A7CE-8715B361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325" y="2051430"/>
            <a:ext cx="5635458" cy="281773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8DFE311-8B87-460C-80A4-0CA80DB72F82}"/>
              </a:ext>
            </a:extLst>
          </p:cNvPr>
          <p:cNvSpPr txBox="1"/>
          <p:nvPr/>
        </p:nvSpPr>
        <p:spPr>
          <a:xfrm>
            <a:off x="2361077" y="5163130"/>
            <a:ext cx="466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/>
          </a:lstStyle>
          <a:p>
            <a:r>
              <a:rPr lang="es-ES" dirty="0"/>
              <a:t>Control de los procesos de producción de bienes y servicios.</a:t>
            </a:r>
            <a:endParaRPr lang="es-V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-34280"/>
            <a:ext cx="9180512" cy="68922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267E53-52B8-4B53-83EF-F76A3BB9F858}"/>
              </a:ext>
            </a:extLst>
          </p:cNvPr>
          <p:cNvSpPr txBox="1"/>
          <p:nvPr/>
        </p:nvSpPr>
        <p:spPr>
          <a:xfrm>
            <a:off x="3259346" y="269540"/>
            <a:ext cx="266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¿Quién Soy? </a:t>
            </a:r>
            <a:endParaRPr lang="es-V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2C8D94-8C16-45F3-9684-D68115D7A9F7}"/>
              </a:ext>
            </a:extLst>
          </p:cNvPr>
          <p:cNvSpPr txBox="1"/>
          <p:nvPr/>
        </p:nvSpPr>
        <p:spPr>
          <a:xfrm>
            <a:off x="668844" y="1156990"/>
            <a:ext cx="32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>
              <a:defRPr sz="2400" b="1"/>
            </a:lvl1pPr>
          </a:lstStyle>
          <a:p>
            <a:r>
              <a:rPr lang="es-ES" dirty="0"/>
              <a:t>Ingeniero de producción</a:t>
            </a:r>
            <a:endParaRPr lang="es-VE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3DACA22-0EEE-4579-A97D-7FC1FAA9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4" y="1811550"/>
            <a:ext cx="7872721" cy="388663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40170A6-9181-4FCF-ACD6-4089693DE635}"/>
              </a:ext>
            </a:extLst>
          </p:cNvPr>
          <p:cNvSpPr txBox="1"/>
          <p:nvPr/>
        </p:nvSpPr>
        <p:spPr>
          <a:xfrm>
            <a:off x="2538314" y="6016484"/>
            <a:ext cx="4103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Universidad Simón Bolívar</a:t>
            </a:r>
            <a:endParaRPr lang="es-VE" sz="2800" b="1" dirty="0"/>
          </a:p>
        </p:txBody>
      </p:sp>
    </p:spTree>
    <p:extLst>
      <p:ext uri="{BB962C8B-B14F-4D97-AF65-F5344CB8AC3E}">
        <p14:creationId xmlns:p14="http://schemas.microsoft.com/office/powerpoint/2010/main" val="2199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-34280"/>
            <a:ext cx="9180512" cy="68922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267E53-52B8-4B53-83EF-F76A3BB9F858}"/>
              </a:ext>
            </a:extLst>
          </p:cNvPr>
          <p:cNvSpPr txBox="1"/>
          <p:nvPr/>
        </p:nvSpPr>
        <p:spPr>
          <a:xfrm>
            <a:off x="3259346" y="269540"/>
            <a:ext cx="266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¿Quién Soy? </a:t>
            </a:r>
            <a:endParaRPr lang="es-V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9A198B-F97F-4333-B80E-7A06A6F4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636" y="1556966"/>
            <a:ext cx="3717238" cy="15533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D99BBD-0430-4BAB-B911-F69A847A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010" y="4007569"/>
            <a:ext cx="2927081" cy="24832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F7C719-E7BB-4B3C-8CE3-C1E5E161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140" y="4044720"/>
            <a:ext cx="3261926" cy="21746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7F1169D-D526-45B7-B07C-2C2293265358}"/>
              </a:ext>
            </a:extLst>
          </p:cNvPr>
          <p:cNvSpPr txBox="1"/>
          <p:nvPr/>
        </p:nvSpPr>
        <p:spPr>
          <a:xfrm>
            <a:off x="3923928" y="1058798"/>
            <a:ext cx="98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Cámaras</a:t>
            </a:r>
            <a:endParaRPr lang="es-V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DEE645A-27EC-40FE-BFF4-D11008841866}"/>
              </a:ext>
            </a:extLst>
          </p:cNvPr>
          <p:cNvSpPr txBox="1"/>
          <p:nvPr/>
        </p:nvSpPr>
        <p:spPr>
          <a:xfrm>
            <a:off x="6160558" y="346054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Alarmas</a:t>
            </a:r>
            <a:endParaRPr lang="es-VE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E514DDE-DC15-4101-B39B-6CCE9B55DF2D}"/>
              </a:ext>
            </a:extLst>
          </p:cNvPr>
          <p:cNvSpPr txBox="1"/>
          <p:nvPr/>
        </p:nvSpPr>
        <p:spPr>
          <a:xfrm>
            <a:off x="1854464" y="3419708"/>
            <a:ext cx="18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Cercos Eléctricos 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77539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-34280"/>
            <a:ext cx="9180512" cy="68922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267E53-52B8-4B53-83EF-F76A3BB9F858}"/>
              </a:ext>
            </a:extLst>
          </p:cNvPr>
          <p:cNvSpPr txBox="1"/>
          <p:nvPr/>
        </p:nvSpPr>
        <p:spPr>
          <a:xfrm>
            <a:off x="3259346" y="269540"/>
            <a:ext cx="266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¿Quién Soy? </a:t>
            </a:r>
            <a:endParaRPr lang="es-V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2C8D94-8C16-45F3-9684-D68115D7A9F7}"/>
              </a:ext>
            </a:extLst>
          </p:cNvPr>
          <p:cNvSpPr txBox="1"/>
          <p:nvPr/>
        </p:nvSpPr>
        <p:spPr>
          <a:xfrm>
            <a:off x="1187624" y="1259106"/>
            <a:ext cx="5021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>
              <a:defRPr sz="2400" b="1"/>
            </a:lvl1pPr>
          </a:lstStyle>
          <a:p>
            <a:r>
              <a:rPr lang="es-ES" dirty="0"/>
              <a:t>¿Qué se necesita para ser Ingeniero?</a:t>
            </a:r>
            <a:endParaRPr lang="es-VE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8DFE311-8B87-460C-80A4-0CA80DB72F82}"/>
              </a:ext>
            </a:extLst>
          </p:cNvPr>
          <p:cNvSpPr txBox="1"/>
          <p:nvPr/>
        </p:nvSpPr>
        <p:spPr>
          <a:xfrm>
            <a:off x="1043608" y="2188617"/>
            <a:ext cx="7560840" cy="346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/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i="1" dirty="0"/>
              <a:t>Te debe gustar estudiar y mucho.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i="1" dirty="0"/>
              <a:t>¡Te deben gustar las matemáticas y mucho </a:t>
            </a:r>
            <a:r>
              <a:rPr lang="es-ES" sz="2000" b="1" i="1" dirty="0" err="1"/>
              <a:t>mucho</a:t>
            </a:r>
            <a:r>
              <a:rPr lang="es-ES" sz="2000" b="1" i="1" dirty="0"/>
              <a:t> </a:t>
            </a:r>
            <a:r>
              <a:rPr lang="es-ES" sz="2000" b="1" i="1" dirty="0" err="1"/>
              <a:t>mucho</a:t>
            </a:r>
            <a:r>
              <a:rPr lang="es-ES" sz="2000" b="1" i="1" dirty="0"/>
              <a:t> </a:t>
            </a:r>
            <a:r>
              <a:rPr lang="es-ES" sz="2000" b="1" i="1" dirty="0" err="1"/>
              <a:t>mucho</a:t>
            </a:r>
            <a:r>
              <a:rPr lang="es-ES" sz="2000" b="1" i="1" dirty="0"/>
              <a:t> ……..!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Ser perseverante.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VE" b="1" dirty="0"/>
              <a:t>Ser diciplinado.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VE" b="1" dirty="0"/>
              <a:t>Curioso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VE" b="1" dirty="0"/>
              <a:t>Resolver problemas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VE" b="1" dirty="0"/>
              <a:t>Ser Creativo.</a:t>
            </a:r>
            <a:endParaRPr lang="es-ES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A258076-9FD2-409E-9BCC-2C6A2E0C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901" y="3429000"/>
            <a:ext cx="4752528" cy="266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6589" y="0"/>
            <a:ext cx="9144000" cy="68853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DD07600-0834-4BB4-848D-17402A2B8E49}"/>
              </a:ext>
            </a:extLst>
          </p:cNvPr>
          <p:cNvSpPr txBox="1"/>
          <p:nvPr/>
        </p:nvSpPr>
        <p:spPr>
          <a:xfrm>
            <a:off x="2267744" y="5857441"/>
            <a:ext cx="502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2000" b="1"/>
            </a:lvl1pPr>
          </a:lstStyle>
          <a:p>
            <a:r>
              <a:rPr lang="es-VE" dirty="0"/>
              <a:t> Burj Khalifa en </a:t>
            </a:r>
            <a:r>
              <a:rPr lang="es-VE" dirty="0" err="1"/>
              <a:t>Dubai</a:t>
            </a:r>
            <a:r>
              <a:rPr lang="es-VE" dirty="0"/>
              <a:t> 828 metros de Altura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1FA026-4ADF-4D0B-A963-D04A1FE90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79" y="908720"/>
            <a:ext cx="723680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31641"/>
      </p:ext>
    </p:extLst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-34280"/>
            <a:ext cx="9180512" cy="68922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267E53-52B8-4B53-83EF-F76A3BB9F858}"/>
              </a:ext>
            </a:extLst>
          </p:cNvPr>
          <p:cNvSpPr txBox="1"/>
          <p:nvPr/>
        </p:nvSpPr>
        <p:spPr>
          <a:xfrm>
            <a:off x="3259346" y="269540"/>
            <a:ext cx="266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¿Quién Soy? </a:t>
            </a:r>
            <a:endParaRPr lang="es-V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F1169D-D526-45B7-B07C-2C2293265358}"/>
              </a:ext>
            </a:extLst>
          </p:cNvPr>
          <p:cNvSpPr txBox="1"/>
          <p:nvPr/>
        </p:nvSpPr>
        <p:spPr>
          <a:xfrm>
            <a:off x="2243170" y="1329535"/>
            <a:ext cx="469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>
              <a:defRPr sz="2400" b="1"/>
            </a:lvl1pPr>
          </a:lstStyle>
          <a:p>
            <a:r>
              <a:rPr lang="es-ES" dirty="0"/>
              <a:t>Maestro Chocolatero “</a:t>
            </a:r>
            <a:r>
              <a:rPr lang="es-ES" dirty="0" err="1"/>
              <a:t>Bean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Bar”</a:t>
            </a:r>
            <a:endParaRPr lang="es-VE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13A39F-33A4-4EF9-90DC-52E9714E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204864"/>
            <a:ext cx="374441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-34280"/>
            <a:ext cx="9180512" cy="68922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267E53-52B8-4B53-83EF-F76A3BB9F858}"/>
              </a:ext>
            </a:extLst>
          </p:cNvPr>
          <p:cNvSpPr txBox="1"/>
          <p:nvPr/>
        </p:nvSpPr>
        <p:spPr>
          <a:xfrm>
            <a:off x="3259346" y="269540"/>
            <a:ext cx="266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¿Quién Soy? </a:t>
            </a:r>
            <a:endParaRPr lang="es-V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FA2AED-7A75-4713-A3B1-9BB26B79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5" y="1191020"/>
            <a:ext cx="1901666" cy="253448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6CE3A4-564D-40D8-B8D3-96CD0265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869" y="3749069"/>
            <a:ext cx="2131980" cy="28414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69FCC7-F0C0-42AB-98AA-5AA553E92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551" b="24801"/>
          <a:stretch/>
        </p:blipFill>
        <p:spPr>
          <a:xfrm>
            <a:off x="6240698" y="1154437"/>
            <a:ext cx="2423367" cy="23964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62A86E-34EE-4A28-95C6-39390DCB9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71" y="3943683"/>
            <a:ext cx="1964953" cy="26199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064908-2C19-4D30-B3A3-151C8D6EE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581" y="2561770"/>
            <a:ext cx="2569820" cy="25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8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-34280"/>
            <a:ext cx="9180512" cy="68922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267E53-52B8-4B53-83EF-F76A3BB9F858}"/>
              </a:ext>
            </a:extLst>
          </p:cNvPr>
          <p:cNvSpPr txBox="1"/>
          <p:nvPr/>
        </p:nvSpPr>
        <p:spPr>
          <a:xfrm>
            <a:off x="3259346" y="269540"/>
            <a:ext cx="266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¿Quién Soy? </a:t>
            </a:r>
            <a:endParaRPr lang="es-VE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FEAA44-F6CA-4DED-B91D-9DBA8E4B5E53}"/>
              </a:ext>
            </a:extLst>
          </p:cNvPr>
          <p:cNvSpPr txBox="1"/>
          <p:nvPr/>
        </p:nvSpPr>
        <p:spPr>
          <a:xfrm>
            <a:off x="971600" y="1340768"/>
            <a:ext cx="285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>
              <a:defRPr sz="2400" b="1"/>
            </a:lvl1pPr>
          </a:lstStyle>
          <a:p>
            <a:r>
              <a:rPr lang="es-ES" dirty="0"/>
              <a:t>Nunca se dejar de aprender.</a:t>
            </a:r>
            <a:endParaRPr lang="es-VE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9D1754-F68C-4C3E-88B5-30BD4824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28" y="2119202"/>
            <a:ext cx="5868144" cy="330083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F8B02FE-8D2A-48CC-AD32-1AC9FE4C08B2}"/>
              </a:ext>
            </a:extLst>
          </p:cNvPr>
          <p:cNvSpPr txBox="1"/>
          <p:nvPr/>
        </p:nvSpPr>
        <p:spPr>
          <a:xfrm>
            <a:off x="2838118" y="5661248"/>
            <a:ext cx="46679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sz="3200" b="1" dirty="0"/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424482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-14748" y="-27384"/>
            <a:ext cx="9195260" cy="68853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7412" name="AutoShape 4" descr="Resultado de imagen para tepuy autana amazonas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17414" name="AutoShape 6" descr="Resultado de imagen para tepuy autana amazonas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D861487-0E90-4F6B-B19C-5EA8EC3F4C9A}"/>
              </a:ext>
            </a:extLst>
          </p:cNvPr>
          <p:cNvSpPr txBox="1"/>
          <p:nvPr/>
        </p:nvSpPr>
        <p:spPr>
          <a:xfrm>
            <a:off x="3145968" y="620688"/>
            <a:ext cx="2852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Mensaje Final</a:t>
            </a:r>
            <a:endParaRPr lang="es-V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3941A4-2C70-4CC5-A8B3-CA1935055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51"/>
          <a:stretch/>
        </p:blipFill>
        <p:spPr>
          <a:xfrm>
            <a:off x="2195736" y="1560925"/>
            <a:ext cx="5400600" cy="4706558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C4D37B-66B3-4449-91AA-D32632E1C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" t="9401" r="6688" b="10800"/>
          <a:stretch/>
        </p:blipFill>
        <p:spPr>
          <a:xfrm>
            <a:off x="431540" y="1376772"/>
            <a:ext cx="8280920" cy="41044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0C03B20-F156-410A-96AC-B92A01C332FE}"/>
              </a:ext>
            </a:extLst>
          </p:cNvPr>
          <p:cNvSpPr txBox="1"/>
          <p:nvPr/>
        </p:nvSpPr>
        <p:spPr>
          <a:xfrm>
            <a:off x="3870846" y="513604"/>
            <a:ext cx="140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2000" b="1"/>
            </a:lvl1pPr>
          </a:lstStyle>
          <a:p>
            <a:r>
              <a:rPr lang="es-ES" dirty="0"/>
              <a:t>Google </a:t>
            </a:r>
            <a:r>
              <a:rPr lang="es-ES" dirty="0" err="1"/>
              <a:t>Earth</a:t>
            </a:r>
            <a:endParaRPr lang="es-VE" dirty="0"/>
          </a:p>
        </p:txBody>
      </p:sp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BB9D79E-F39E-434F-836C-2807DC6B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32" y="764704"/>
            <a:ext cx="7596336" cy="427293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4CC119-0612-4CF8-9F4B-624901D413CD}"/>
              </a:ext>
            </a:extLst>
          </p:cNvPr>
          <p:cNvSpPr txBox="1"/>
          <p:nvPr/>
        </p:nvSpPr>
        <p:spPr>
          <a:xfrm>
            <a:off x="1028658" y="5433015"/>
            <a:ext cx="708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2000" b="1"/>
            </a:lvl1pPr>
          </a:lstStyle>
          <a:p>
            <a:r>
              <a:rPr lang="es-ES" dirty="0" err="1"/>
              <a:t>Stratolaunch</a:t>
            </a:r>
            <a:r>
              <a:rPr lang="es-ES" dirty="0"/>
              <a:t>: 117m de ala a ala, 73m de largo, 250 Toneladas y 6 motores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197189038"/>
      </p:ext>
    </p:extLst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C8410CA-4D1F-4E0C-AAC6-7F51E2C0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41" y="620688"/>
            <a:ext cx="6699317" cy="495285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E2409A5-36E4-4734-A158-193D3F73E391}"/>
              </a:ext>
            </a:extLst>
          </p:cNvPr>
          <p:cNvSpPr txBox="1"/>
          <p:nvPr/>
        </p:nvSpPr>
        <p:spPr>
          <a:xfrm>
            <a:off x="539551" y="5994176"/>
            <a:ext cx="8064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2000" b="1"/>
            </a:lvl1pPr>
          </a:lstStyle>
          <a:p>
            <a:r>
              <a:rPr lang="es-ES" dirty="0"/>
              <a:t> Central Hidroeléctrica del Guri  -  Cuarta Represa mas Grande del Mundo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25700111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5875640-8665-489F-88C2-717AEDE66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35" y="548680"/>
            <a:ext cx="3028951" cy="1600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15473B-8F32-4159-A57D-1D875AE5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505" y="548680"/>
            <a:ext cx="3600450" cy="12668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DDF490-B397-42A5-BED4-0216BD99A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135" y="2868317"/>
            <a:ext cx="3028950" cy="15144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FA0A4B-F592-4341-8787-EB68C8991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505" y="2488900"/>
            <a:ext cx="2866588" cy="19075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86D2E7-7422-48E2-910E-7F1DA9D02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135" y="4910839"/>
            <a:ext cx="3028950" cy="1703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DD2963-FCF1-4BE7-B2C2-9148EEE6D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0760" y="4961695"/>
            <a:ext cx="3314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53391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-36513" y="0"/>
            <a:ext cx="9191801" cy="685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 descr="Planes de Clase - ¿quién soy yo?">
            <a:extLst>
              <a:ext uri="{FF2B5EF4-FFF2-40B4-BE49-F238E27FC236}">
                <a16:creationId xmlns:a16="http://schemas.microsoft.com/office/drawing/2014/main" id="{42DE6F27-EFE9-41FA-9CF1-1F0F4A0A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616" y="1556792"/>
            <a:ext cx="6947019" cy="41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61575D-7535-4823-A5A0-274E6D8628FE}"/>
              </a:ext>
            </a:extLst>
          </p:cNvPr>
          <p:cNvSpPr txBox="1"/>
          <p:nvPr/>
        </p:nvSpPr>
        <p:spPr>
          <a:xfrm>
            <a:off x="1067683" y="620688"/>
            <a:ext cx="7320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2000" b="1"/>
            </a:lvl1pPr>
          </a:lstStyle>
          <a:p>
            <a:r>
              <a:rPr lang="es-ES" sz="3600" dirty="0"/>
              <a:t>¿Quiénes Construyen estas cosas?</a:t>
            </a:r>
            <a:endParaRPr lang="es-VE" sz="3600" dirty="0"/>
          </a:p>
        </p:txBody>
      </p:sp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-36513" y="0"/>
            <a:ext cx="9191801" cy="685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F86751-3FB1-4469-A3A1-E239C8CE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31" y="1988840"/>
            <a:ext cx="6408712" cy="335389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245EBE-AE88-4EAF-99D5-814CD6F353FD}"/>
              </a:ext>
            </a:extLst>
          </p:cNvPr>
          <p:cNvSpPr txBox="1"/>
          <p:nvPr/>
        </p:nvSpPr>
        <p:spPr>
          <a:xfrm>
            <a:off x="2097334" y="671255"/>
            <a:ext cx="492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PROFESIONES Y OFICIOS </a:t>
            </a:r>
            <a:endParaRPr lang="es-V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624DDA-B4B2-467F-B202-790FB0A5C9E9}"/>
              </a:ext>
            </a:extLst>
          </p:cNvPr>
          <p:cNvSpPr txBox="1"/>
          <p:nvPr/>
        </p:nvSpPr>
        <p:spPr>
          <a:xfrm>
            <a:off x="7164288" y="5777201"/>
            <a:ext cx="1547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Natalia Aldana</a:t>
            </a:r>
          </a:p>
          <a:p>
            <a:pPr algn="r"/>
            <a:r>
              <a:rPr lang="es-ES" dirty="0"/>
              <a:t>John Aldana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756943279"/>
      </p:ext>
    </p:extLst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 descr="Empaque Suruca Margarita posterior.jpg"/>
          <p:cNvPicPr>
            <a:picLocks noChangeAspect="1"/>
          </p:cNvPicPr>
          <p:nvPr/>
        </p:nvPicPr>
        <p:blipFill>
          <a:blip r:embed="rId2" cstate="print"/>
          <a:srcRect t="59941" b="1368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879FDCC-1B2A-43D9-B525-B375C2BFEF1C}"/>
              </a:ext>
            </a:extLst>
          </p:cNvPr>
          <p:cNvSpPr txBox="1"/>
          <p:nvPr/>
        </p:nvSpPr>
        <p:spPr>
          <a:xfrm>
            <a:off x="1763688" y="476672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VE"/>
            </a:defPPr>
            <a:lvl1pPr algn="ctr">
              <a:defRPr sz="3600" b="1"/>
            </a:lvl1pPr>
          </a:lstStyle>
          <a:p>
            <a:r>
              <a:rPr lang="es-ES" dirty="0"/>
              <a:t>¿Qué es una profesión?</a:t>
            </a:r>
            <a:endParaRPr lang="es-V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B92915-458E-48DA-9886-CE66F14CE007}"/>
              </a:ext>
            </a:extLst>
          </p:cNvPr>
          <p:cNvSpPr txBox="1"/>
          <p:nvPr/>
        </p:nvSpPr>
        <p:spPr>
          <a:xfrm>
            <a:off x="755576" y="1599675"/>
            <a:ext cx="76328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Según la Real Academia Española de La Lengua, una profesión es:</a:t>
            </a:r>
          </a:p>
          <a:p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 Empleo, facultad u oficio que alguien ejerce y por el que percibe una retribución.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1" dirty="0"/>
          </a:p>
          <a:p>
            <a:r>
              <a:rPr lang="es-ES" sz="2000" b="1" dirty="0"/>
              <a:t>Por lo general vas a una Universidad para obtener una profesión, puede ser Médico, Abogado, Contador, Ingeniero, etc.</a:t>
            </a:r>
            <a:endParaRPr lang="es-VE" sz="2000" b="1" dirty="0"/>
          </a:p>
        </p:txBody>
      </p:sp>
      <p:pic>
        <p:nvPicPr>
          <p:cNvPr id="5" name="Picture 2" descr="Real Academia Española">
            <a:extLst>
              <a:ext uri="{FF2B5EF4-FFF2-40B4-BE49-F238E27FC236}">
                <a16:creationId xmlns:a16="http://schemas.microsoft.com/office/drawing/2014/main" id="{4585550C-5B71-4A38-B1DB-B921F9A2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630892"/>
            <a:ext cx="3744416" cy="149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558321"/>
      </p:ext>
    </p:extLst>
  </p:cSld>
  <p:clrMapOvr>
    <a:masterClrMapping/>
  </p:clrMapOvr>
  <p:transition>
    <p:dissolv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409</Words>
  <Application>Microsoft Office PowerPoint</Application>
  <PresentationFormat>Presentación en pantalla (4:3)</PresentationFormat>
  <Paragraphs>66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6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Chary</dc:creator>
  <cp:lastModifiedBy>Johnnery Aldana</cp:lastModifiedBy>
  <cp:revision>109</cp:revision>
  <dcterms:created xsi:type="dcterms:W3CDTF">2015-09-06T21:46:34Z</dcterms:created>
  <dcterms:modified xsi:type="dcterms:W3CDTF">2022-12-04T10:52:42Z</dcterms:modified>
</cp:coreProperties>
</file>